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6"/>
  </p:handoutMasterIdLst>
  <p:sldIdLst>
    <p:sldId id="322" r:id="rId3"/>
    <p:sldId id="259" r:id="rId5"/>
    <p:sldId id="321" r:id="rId6"/>
    <p:sldId id="330" r:id="rId7"/>
    <p:sldId id="333" r:id="rId8"/>
    <p:sldId id="335" r:id="rId9"/>
    <p:sldId id="336" r:id="rId10"/>
    <p:sldId id="329" r:id="rId11"/>
    <p:sldId id="339" r:id="rId12"/>
    <p:sldId id="340" r:id="rId13"/>
    <p:sldId id="344" r:id="rId14"/>
    <p:sldId id="297" r:id="rId15"/>
  </p:sldIdLst>
  <p:sldSz cx="12190095" cy="6859270"/>
  <p:notesSz cx="6858000" cy="9144000"/>
  <p:embeddedFontLst>
    <p:embeddedFont>
      <p:font typeface="Malgun Gothic" panose="020B0503020000020004" pitchFamily="50" charset="-127"/>
      <p:regular r:id="rId20"/>
    </p:embeddedFont>
    <p:embeddedFont>
      <p:font typeface="GulimChe" panose="020B0609000101010101" pitchFamily="49" charset="-127"/>
      <p:regular r:id="rId21"/>
    </p:embeddedFont>
    <p:embeddedFont>
      <p:font typeface="Homoarakhn" panose="00000400000000000000" charset="0"/>
      <p:regular r:id="rId22"/>
    </p:embeddedFont>
    <p:embeddedFont>
      <p:font typeface="Gulim" panose="020B0600000101010101" pitchFamily="50" charset="-127"/>
      <p:regular r:id="rId23"/>
    </p:embeddedFont>
    <p:embeddedFont>
      <p:font typeface="Calibri" panose="020F0502020204030204" charset="0"/>
      <p:regular r:id="rId24"/>
      <p:bold r:id="rId25"/>
      <p:italic r:id="rId26"/>
      <p:boldItalic r:id="rId27"/>
    </p:embeddedFont>
    <p:embeddedFont>
      <p:font typeface="Calibri Light" panose="020F0302020204030204" charset="0"/>
      <p:regular r:id="rId28"/>
      <p:italic r:id="rId29"/>
    </p:embeddedFont>
  </p:embeddedFontLst>
  <p:defaultTextStyle>
    <a:defPPr>
      <a:defRPr lang="ko-KR"/>
    </a:defPPr>
    <a:lvl1pPr marL="0" algn="l" defTabSz="995680" rtl="0" eaLnBrk="1" latinLnBrk="1" hangingPunct="1">
      <a:defRPr sz="2000" kern="1200">
        <a:solidFill>
          <a:schemeClr val="tx1"/>
        </a:solidFill>
        <a:latin typeface="+mn-lt"/>
        <a:ea typeface="+mn-ea"/>
        <a:cs typeface="+mn-cs"/>
      </a:defRPr>
    </a:lvl1pPr>
    <a:lvl2pPr marL="497840" algn="l" defTabSz="995680" rtl="0" eaLnBrk="1" latinLnBrk="1" hangingPunct="1">
      <a:defRPr sz="2000" kern="1200">
        <a:solidFill>
          <a:schemeClr val="tx1"/>
        </a:solidFill>
        <a:latin typeface="+mn-lt"/>
        <a:ea typeface="+mn-ea"/>
        <a:cs typeface="+mn-cs"/>
      </a:defRPr>
    </a:lvl2pPr>
    <a:lvl3pPr marL="995680" algn="l" defTabSz="995680" rtl="0" eaLnBrk="1" latinLnBrk="1" hangingPunct="1">
      <a:defRPr sz="2000" kern="1200">
        <a:solidFill>
          <a:schemeClr val="tx1"/>
        </a:solidFill>
        <a:latin typeface="+mn-lt"/>
        <a:ea typeface="+mn-ea"/>
        <a:cs typeface="+mn-cs"/>
      </a:defRPr>
    </a:lvl3pPr>
    <a:lvl4pPr marL="1493520" algn="l" defTabSz="995680" rtl="0" eaLnBrk="1" latinLnBrk="1" hangingPunct="1">
      <a:defRPr sz="2000" kern="1200">
        <a:solidFill>
          <a:schemeClr val="tx1"/>
        </a:solidFill>
        <a:latin typeface="+mn-lt"/>
        <a:ea typeface="+mn-ea"/>
        <a:cs typeface="+mn-cs"/>
      </a:defRPr>
    </a:lvl4pPr>
    <a:lvl5pPr marL="1991360" algn="l" defTabSz="995680" rtl="0" eaLnBrk="1" latinLnBrk="1" hangingPunct="1">
      <a:defRPr sz="2000" kern="1200">
        <a:solidFill>
          <a:schemeClr val="tx1"/>
        </a:solidFill>
        <a:latin typeface="+mn-lt"/>
        <a:ea typeface="+mn-ea"/>
        <a:cs typeface="+mn-cs"/>
      </a:defRPr>
    </a:lvl5pPr>
    <a:lvl6pPr marL="2489200" algn="l" defTabSz="995680" rtl="0" eaLnBrk="1" latinLnBrk="1" hangingPunct="1">
      <a:defRPr sz="2000" kern="1200">
        <a:solidFill>
          <a:schemeClr val="tx1"/>
        </a:solidFill>
        <a:latin typeface="+mn-lt"/>
        <a:ea typeface="+mn-ea"/>
        <a:cs typeface="+mn-cs"/>
      </a:defRPr>
    </a:lvl6pPr>
    <a:lvl7pPr marL="2987040" algn="l" defTabSz="995680" rtl="0" eaLnBrk="1" latinLnBrk="1" hangingPunct="1">
      <a:defRPr sz="2000" kern="1200">
        <a:solidFill>
          <a:schemeClr val="tx1"/>
        </a:solidFill>
        <a:latin typeface="+mn-lt"/>
        <a:ea typeface="+mn-ea"/>
        <a:cs typeface="+mn-cs"/>
      </a:defRPr>
    </a:lvl7pPr>
    <a:lvl8pPr marL="3484880" algn="l" defTabSz="995680" rtl="0" eaLnBrk="1" latinLnBrk="1" hangingPunct="1">
      <a:defRPr sz="2000" kern="1200">
        <a:solidFill>
          <a:schemeClr val="tx1"/>
        </a:solidFill>
        <a:latin typeface="+mn-lt"/>
        <a:ea typeface="+mn-ea"/>
        <a:cs typeface="+mn-cs"/>
      </a:defRPr>
    </a:lvl8pPr>
    <a:lvl9pPr marL="3982720" algn="l" defTabSz="995680" rtl="0" eaLnBrk="1" latinLnBrk="1"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358"/>
    <a:srgbClr val="015E7D"/>
    <a:srgbClr val="039AB4"/>
    <a:srgbClr val="01BBE1"/>
    <a:srgbClr val="4A5A74"/>
    <a:srgbClr val="2B4A71"/>
    <a:srgbClr val="2A4465"/>
    <a:srgbClr val="ADCF2B"/>
    <a:srgbClr val="F8AD01"/>
    <a:srgbClr val="0E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031" autoAdjust="0"/>
    <p:restoredTop sz="94792" autoAdjust="0"/>
  </p:normalViewPr>
  <p:slideViewPr>
    <p:cSldViewPr>
      <p:cViewPr varScale="1">
        <p:scale>
          <a:sx n="110" d="100"/>
          <a:sy n="110" d="100"/>
        </p:scale>
        <p:origin x="918" y="108"/>
      </p:cViewPr>
      <p:guideLst>
        <p:guide orient="horz" pos="2157"/>
        <p:guide pos="2825"/>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870" y="-84"/>
      </p:cViewPr>
      <p:guideLst>
        <p:guide orient="horz" pos="2875"/>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font" Target="fonts/font10.fntdata"/><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CFBE2-2B8D-499C-81C9-2CD5B3EB8E93}" type="datetimeFigureOut">
              <a:rPr lang="ko-KR" altLang="en-US" smtClean="0"/>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4DD7E-3179-445A-81DB-781C4554AFF2}" type="slidenum">
              <a:rPr lang="ko-KR" altLang="en-US" smtClean="0"/>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5AC5-813F-4ED1-B011-8EA17CB93331}" type="datetimeFigureOut">
              <a:rPr lang="ko-KR" altLang="en-US" smtClean="0"/>
            </a:fld>
            <a:endParaRPr lang="ko-KR" altLang="en-US"/>
          </a:p>
        </p:txBody>
      </p:sp>
      <p:sp>
        <p:nvSpPr>
          <p:cNvPr id="4" name="슬라이드 이미지 개체 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endParaRPr lang="ko-KR" altLang="en-US"/>
          </a:p>
          <a:p>
            <a:pPr lvl="1"/>
            <a:r>
              <a:rPr lang="ko-KR" altLang="en-US"/>
              <a:t>둘째 수준</a:t>
            </a:r>
            <a:endParaRPr lang="ko-KR" altLang="en-US"/>
          </a:p>
          <a:p>
            <a:pPr lvl="2"/>
            <a:r>
              <a:rPr lang="ko-KR" altLang="en-US"/>
              <a:t>셋째 수준</a:t>
            </a:r>
            <a:endParaRPr lang="ko-KR" altLang="en-US"/>
          </a:p>
          <a:p>
            <a:pPr lvl="3"/>
            <a:r>
              <a:rPr lang="ko-KR" altLang="en-US"/>
              <a:t>넷째 수준</a:t>
            </a:r>
            <a:endParaRPr lang="ko-KR" altLang="en-US"/>
          </a:p>
          <a:p>
            <a:pPr lvl="4"/>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04B90-27FD-422C-8CC6-2AADAD122D08}" type="slidenum">
              <a:rPr lang="ko-KR" altLang="en-US" smtClean="0"/>
            </a:fld>
            <a:endParaRPr lang="ko-KR" altLang="en-US"/>
          </a:p>
        </p:txBody>
      </p:sp>
    </p:spTree>
  </p:cSld>
  <p:clrMap bg1="lt1" tx1="dk1" bg2="lt2" tx2="dk2" accent1="accent1" accent2="accent2" accent3="accent3" accent4="accent4" accent5="accent5" accent6="accent6" hlink="hlink" folHlink="folHlink"/>
  <p:notesStyle>
    <a:lvl1pPr marL="0" algn="l" defTabSz="995680" rtl="0" eaLnBrk="1" latinLnBrk="1" hangingPunct="1">
      <a:defRPr sz="1300" kern="1200">
        <a:solidFill>
          <a:schemeClr val="tx1"/>
        </a:solidFill>
        <a:latin typeface="+mn-lt"/>
        <a:ea typeface="+mn-ea"/>
        <a:cs typeface="+mn-cs"/>
      </a:defRPr>
    </a:lvl1pPr>
    <a:lvl2pPr marL="497840" algn="l" defTabSz="995680" rtl="0" eaLnBrk="1" latinLnBrk="1" hangingPunct="1">
      <a:defRPr sz="1300" kern="1200">
        <a:solidFill>
          <a:schemeClr val="tx1"/>
        </a:solidFill>
        <a:latin typeface="+mn-lt"/>
        <a:ea typeface="+mn-ea"/>
        <a:cs typeface="+mn-cs"/>
      </a:defRPr>
    </a:lvl2pPr>
    <a:lvl3pPr marL="995680" algn="l" defTabSz="995680" rtl="0" eaLnBrk="1" latinLnBrk="1" hangingPunct="1">
      <a:defRPr sz="1300" kern="1200">
        <a:solidFill>
          <a:schemeClr val="tx1"/>
        </a:solidFill>
        <a:latin typeface="+mn-lt"/>
        <a:ea typeface="+mn-ea"/>
        <a:cs typeface="+mn-cs"/>
      </a:defRPr>
    </a:lvl3pPr>
    <a:lvl4pPr marL="1493520" algn="l" defTabSz="995680" rtl="0" eaLnBrk="1" latinLnBrk="1" hangingPunct="1">
      <a:defRPr sz="1300" kern="1200">
        <a:solidFill>
          <a:schemeClr val="tx1"/>
        </a:solidFill>
        <a:latin typeface="+mn-lt"/>
        <a:ea typeface="+mn-ea"/>
        <a:cs typeface="+mn-cs"/>
      </a:defRPr>
    </a:lvl4pPr>
    <a:lvl5pPr marL="1991360" algn="l" defTabSz="995680" rtl="0" eaLnBrk="1" latinLnBrk="1" hangingPunct="1">
      <a:defRPr sz="1300" kern="1200">
        <a:solidFill>
          <a:schemeClr val="tx1"/>
        </a:solidFill>
        <a:latin typeface="+mn-lt"/>
        <a:ea typeface="+mn-ea"/>
        <a:cs typeface="+mn-cs"/>
      </a:defRPr>
    </a:lvl5pPr>
    <a:lvl6pPr marL="2489200" algn="l" defTabSz="995680" rtl="0" eaLnBrk="1" latinLnBrk="1" hangingPunct="1">
      <a:defRPr sz="1300" kern="1200">
        <a:solidFill>
          <a:schemeClr val="tx1"/>
        </a:solidFill>
        <a:latin typeface="+mn-lt"/>
        <a:ea typeface="+mn-ea"/>
        <a:cs typeface="+mn-cs"/>
      </a:defRPr>
    </a:lvl6pPr>
    <a:lvl7pPr marL="2987040" algn="l" defTabSz="995680" rtl="0" eaLnBrk="1" latinLnBrk="1" hangingPunct="1">
      <a:defRPr sz="1300" kern="1200">
        <a:solidFill>
          <a:schemeClr val="tx1"/>
        </a:solidFill>
        <a:latin typeface="+mn-lt"/>
        <a:ea typeface="+mn-ea"/>
        <a:cs typeface="+mn-cs"/>
      </a:defRPr>
    </a:lvl7pPr>
    <a:lvl8pPr marL="3484880" algn="l" defTabSz="995680" rtl="0" eaLnBrk="1" latinLnBrk="1" hangingPunct="1">
      <a:defRPr sz="1300" kern="1200">
        <a:solidFill>
          <a:schemeClr val="tx1"/>
        </a:solidFill>
        <a:latin typeface="+mn-lt"/>
        <a:ea typeface="+mn-ea"/>
        <a:cs typeface="+mn-cs"/>
      </a:defRPr>
    </a:lvl8pPr>
    <a:lvl9pPr marL="3982720" algn="l" defTabSz="995680" rtl="0" eaLnBrk="1" latinLnBrk="1"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2588" y="685800"/>
            <a:ext cx="6092825" cy="3429000"/>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A5504B90-27FD-422C-8CC6-2AADAD122D08}" type="slidenum">
              <a:rPr lang="ko-KR" altLang="en-US" smtClean="0"/>
            </a:fld>
            <a:endParaRPr lang="ko-KR"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4" name="날짜 개체 틀 3"/>
          <p:cNvSpPr>
            <a:spLocks noGrp="1"/>
          </p:cNvSpPr>
          <p:nvPr>
            <p:ph type="dt" sz="half" idx="10"/>
          </p:nvPr>
        </p:nvSpPr>
        <p:spPr/>
        <p:txBody>
          <a:bodyPr/>
          <a:lstStyle>
            <a:lvl1pPr>
              <a:defRPr>
                <a:solidFill>
                  <a:schemeClr val="tx1"/>
                </a:solidFill>
                <a:latin typeface="+mj-lt"/>
              </a:defRPr>
            </a:lvl1p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11"/>
          </p:nvPr>
        </p:nvSpPr>
        <p:spPr/>
        <p:txBody>
          <a:bodyPr/>
          <a:lstStyle>
            <a:lvl1pPr>
              <a:defRPr>
                <a:solidFill>
                  <a:schemeClr val="tx1"/>
                </a:solidFill>
                <a:latin typeface="+mj-lt"/>
              </a:defRPr>
            </a:lvl1pPr>
          </a:lstStyle>
          <a:p>
            <a:endParaRPr lang="ko-KR" altLang="en-US"/>
          </a:p>
        </p:txBody>
      </p:sp>
      <p:sp>
        <p:nvSpPr>
          <p:cNvPr id="6" name="슬라이드 번호 개체 틀 5"/>
          <p:cNvSpPr>
            <a:spLocks noGrp="1"/>
          </p:cNvSpPr>
          <p:nvPr>
            <p:ph type="sldNum" sz="quarter" idx="12"/>
          </p:nvPr>
        </p:nvSpPr>
        <p:spPr/>
        <p:txBody>
          <a:bodyPr/>
          <a:lstStyle>
            <a:lvl1pPr>
              <a:defRPr>
                <a:solidFill>
                  <a:schemeClr val="tx1"/>
                </a:solidFill>
                <a:latin typeface="+mj-lt"/>
              </a:defRPr>
            </a:lvl1pPr>
          </a:lstStyle>
          <a:p>
            <a:fld id="{EE6BC638-39B7-4287-91A7-2A3DDA573295}" type="slidenum">
              <a:rPr lang="ko-KR" altLang="en-US" smtClean="0"/>
            </a:fld>
            <a:endParaRPr lang="ko-KR" altLang="en-US"/>
          </a:p>
        </p:txBody>
      </p:sp>
      <p:sp>
        <p:nvSpPr>
          <p:cNvPr id="14" name="부제목 2"/>
          <p:cNvSpPr>
            <a:spLocks noGrp="1"/>
          </p:cNvSpPr>
          <p:nvPr>
            <p:ph type="subTitle" idx="1"/>
          </p:nvPr>
        </p:nvSpPr>
        <p:spPr>
          <a:xfrm>
            <a:off x="550590" y="3069754"/>
            <a:ext cx="4536504" cy="795449"/>
          </a:xfrm>
          <a:noFill/>
          <a:ln w="9525">
            <a:noFill/>
            <a:miter lim="800000"/>
          </a:ln>
        </p:spPr>
        <p:txBody>
          <a:bodyPr vert="horz" wrap="square" lIns="99569" tIns="49785" rIns="99569" bIns="49785" numCol="1" rtlCol="0" anchor="t" anchorCtr="0" compatLnSpc="1">
            <a:noAutofit/>
          </a:bodyPr>
          <a:lstStyle>
            <a:lvl1pPr marL="0" indent="0" algn="l" defTabSz="995680" rtl="0" eaLnBrk="1" fontAlgn="base" latinLnBrk="1" hangingPunct="1">
              <a:lnSpc>
                <a:spcPct val="100000"/>
              </a:lnSpc>
              <a:spcBef>
                <a:spcPct val="0"/>
              </a:spcBef>
              <a:spcAft>
                <a:spcPct val="0"/>
              </a:spcAft>
              <a:buClr>
                <a:schemeClr val="hlink"/>
              </a:buClr>
              <a:buFont typeface="GulimChe" panose="020B0609000101010101" pitchFamily="49" charset="-127"/>
              <a:buNone/>
              <a:defRPr lang="ko-KR" altLang="en-US" sz="1200" kern="1200" baseline="0" dirty="0">
                <a:solidFill>
                  <a:schemeClr val="tx1">
                    <a:lumMod val="65000"/>
                    <a:lumOff val="35000"/>
                  </a:schemeClr>
                </a:solidFill>
                <a:effectLst/>
                <a:latin typeface="+mj-lt"/>
                <a:ea typeface="Malgun Gothic" panose="020B0503020000020004" pitchFamily="50" charset="-127"/>
                <a:cs typeface="+mj-cs"/>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endParaRPr lang="ko-KR" altLang="en-US" dirty="0"/>
          </a:p>
        </p:txBody>
      </p:sp>
      <p:sp>
        <p:nvSpPr>
          <p:cNvPr id="15" name="제목 1"/>
          <p:cNvSpPr>
            <a:spLocks noGrp="1"/>
          </p:cNvSpPr>
          <p:nvPr>
            <p:ph type="ctrTitle" hasCustomPrompt="1"/>
          </p:nvPr>
        </p:nvSpPr>
        <p:spPr>
          <a:xfrm>
            <a:off x="531461" y="889876"/>
            <a:ext cx="7200800" cy="2045207"/>
          </a:xfrm>
          <a:noFill/>
          <a:ln w="9525">
            <a:noFill/>
            <a:miter lim="800000"/>
          </a:ln>
        </p:spPr>
        <p:txBody>
          <a:bodyPr vert="horz" wrap="square" lIns="99569" tIns="49785" rIns="99569" bIns="49785" numCol="1" rtlCol="0" anchor="t" anchorCtr="0" compatLnSpc="1">
            <a:noAutofit/>
          </a:bodyPr>
          <a:lstStyle>
            <a:lvl1pPr marL="0" indent="0" algn="l" defTabSz="995680" rtl="0" eaLnBrk="1" fontAlgn="base" latinLnBrk="1" hangingPunct="1">
              <a:lnSpc>
                <a:spcPct val="100000"/>
              </a:lnSpc>
              <a:spcBef>
                <a:spcPct val="0"/>
              </a:spcBef>
              <a:spcAft>
                <a:spcPct val="0"/>
              </a:spcAft>
              <a:buClr>
                <a:schemeClr val="hlink"/>
              </a:buClr>
              <a:buFont typeface="GulimChe" panose="020B0609000101010101" pitchFamily="49" charset="-127"/>
              <a:buNone/>
              <a:defRPr lang="ko-KR" altLang="en-US" sz="5800" kern="1200" baseline="0" dirty="0">
                <a:solidFill>
                  <a:srgbClr val="039AB4"/>
                </a:solidFill>
                <a:effectLst/>
                <a:latin typeface="+mj-lt"/>
                <a:ea typeface="Malgun Gothic" panose="020B0503020000020004" pitchFamily="50" charset="-127"/>
                <a:cs typeface="+mj-cs"/>
              </a:defRPr>
            </a:lvl1pPr>
          </a:lstStyle>
          <a:p>
            <a:r>
              <a:rPr lang="ko-KR" altLang="en-US" dirty="0"/>
              <a:t>제목을</a:t>
            </a:r>
            <a:r>
              <a:rPr lang="en-US" altLang="ko-KR" dirty="0"/>
              <a:t> </a:t>
            </a:r>
            <a:r>
              <a:rPr lang="ko-KR" altLang="en-US" dirty="0"/>
              <a:t>입력하시오</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5"/>
          </a:xfrm>
          <a:prstGeom prst="rect">
            <a:avLst/>
          </a:prstGeom>
        </p:spPr>
      </p:pic>
      <p:sp>
        <p:nvSpPr>
          <p:cNvPr id="2" name="날짜 개체 틀 1"/>
          <p:cNvSpPr>
            <a:spLocks noGrp="1"/>
          </p:cNvSpPr>
          <p:nvPr>
            <p:ph type="dt" sz="half" idx="10"/>
          </p:nvPr>
        </p:nvSpPr>
        <p:spPr/>
        <p:txBody>
          <a:bodyPr/>
          <a:lstStyle>
            <a:lvl1pPr>
              <a:defRPr>
                <a:solidFill>
                  <a:schemeClr val="tx1"/>
                </a:solidFill>
              </a:defRPr>
            </a:lvl1pPr>
          </a:lstStyle>
          <a:p>
            <a:fld id="{ED3D6733-6F27-4404-AB51-585418F146E5}" type="datetimeFigureOut">
              <a:rPr lang="ko-KR" altLang="en-US" smtClean="0"/>
            </a:fld>
            <a:endParaRPr lang="ko-KR" altLang="en-US"/>
          </a:p>
        </p:txBody>
      </p:sp>
      <p:sp>
        <p:nvSpPr>
          <p:cNvPr id="3" name="바닥글 개체 틀 2"/>
          <p:cNvSpPr>
            <a:spLocks noGrp="1"/>
          </p:cNvSpPr>
          <p:nvPr>
            <p:ph type="ftr" sz="quarter" idx="11"/>
          </p:nvPr>
        </p:nvSpPr>
        <p:spPr/>
        <p:txBody>
          <a:bodyPr/>
          <a:lstStyle>
            <a:lvl1pPr>
              <a:defRPr>
                <a:solidFill>
                  <a:schemeClr val="tx1"/>
                </a:solidFill>
              </a:defRPr>
            </a:lvl1pPr>
          </a:lstStyle>
          <a:p>
            <a:endParaRPr lang="ko-KR" altLang="en-US"/>
          </a:p>
        </p:txBody>
      </p:sp>
      <p:sp>
        <p:nvSpPr>
          <p:cNvPr id="4" name="슬라이드 번호 개체 틀 3"/>
          <p:cNvSpPr>
            <a:spLocks noGrp="1"/>
          </p:cNvSpPr>
          <p:nvPr>
            <p:ph type="sldNum" sz="quarter" idx="12"/>
          </p:nvPr>
        </p:nvSpPr>
        <p:spPr/>
        <p:txBody>
          <a:bodyPr/>
          <a:lstStyle>
            <a:lvl1pPr>
              <a:defRPr>
                <a:solidFill>
                  <a:schemeClr val="bg1"/>
                </a:solidFill>
              </a:defRPr>
            </a:lvl1pPr>
          </a:lstStyle>
          <a:p>
            <a:fld id="{EE6BC638-39B7-4287-91A7-2A3DDA573295}" type="slidenum">
              <a:rPr lang="ko-KR" altLang="en-US" smtClean="0"/>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5"/>
          </a:xfrm>
          <a:prstGeom prst="rect">
            <a:avLst/>
          </a:prstGeom>
        </p:spPr>
      </p:pic>
      <p:sp>
        <p:nvSpPr>
          <p:cNvPr id="4" name="날짜 개체 틀 3"/>
          <p:cNvSpPr>
            <a:spLocks noGrp="1"/>
          </p:cNvSpPr>
          <p:nvPr>
            <p:ph type="dt" sz="half" idx="10"/>
          </p:nvPr>
        </p:nvSpPr>
        <p:spPr/>
        <p:txBody>
          <a:bodyPr/>
          <a:lstStyle>
            <a:lvl1pPr>
              <a:defRPr>
                <a:solidFill>
                  <a:schemeClr val="bg1"/>
                </a:solidFill>
              </a:defRPr>
            </a:lvl1p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11"/>
          </p:nvPr>
        </p:nvSpPr>
        <p:spPr/>
        <p:txBody>
          <a:bodyPr/>
          <a:lstStyle>
            <a:lvl1pPr>
              <a:defRPr>
                <a:solidFill>
                  <a:schemeClr val="bg1"/>
                </a:solidFill>
              </a:defRPr>
            </a:lvl1pPr>
          </a:lstStyle>
          <a:p>
            <a:endParaRPr lang="ko-KR" altLang="en-US"/>
          </a:p>
        </p:txBody>
      </p:sp>
      <p:sp>
        <p:nvSpPr>
          <p:cNvPr id="6" name="슬라이드 번호 개체 틀 5"/>
          <p:cNvSpPr>
            <a:spLocks noGrp="1"/>
          </p:cNvSpPr>
          <p:nvPr>
            <p:ph type="sldNum" sz="quarter" idx="12"/>
          </p:nvPr>
        </p:nvSpPr>
        <p:spPr/>
        <p:txBody>
          <a:bodyPr/>
          <a:lstStyle>
            <a:lvl1pPr>
              <a:defRPr>
                <a:solidFill>
                  <a:schemeClr val="bg1"/>
                </a:solidFill>
              </a:defRPr>
            </a:lvl1pPr>
          </a:lstStyle>
          <a:p>
            <a:fld id="{EE6BC638-39B7-4287-91A7-2A3DDA573295}" type="slidenum">
              <a:rPr lang="ko-KR" altLang="en-US" smtClean="0"/>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6"/>
          </a:xfrm>
          <a:prstGeom prst="rect">
            <a:avLst/>
          </a:prstGeom>
        </p:spPr>
      </p:pic>
      <p:sp>
        <p:nvSpPr>
          <p:cNvPr id="15" name="내용 개체 틀 2"/>
          <p:cNvSpPr>
            <a:spLocks noGrp="1"/>
          </p:cNvSpPr>
          <p:nvPr>
            <p:ph idx="1" hasCustomPrompt="1"/>
          </p:nvPr>
        </p:nvSpPr>
        <p:spPr>
          <a:xfrm>
            <a:off x="609521" y="1485579"/>
            <a:ext cx="10971372" cy="4824535"/>
          </a:xfrm>
        </p:spPr>
        <p:txBody>
          <a:bodyPr>
            <a:normAutofit/>
          </a:bodyPr>
          <a:lstStyle>
            <a:lvl1pPr algn="l">
              <a:buNone/>
              <a:defRPr sz="2000" i="1" baseline="0">
                <a:solidFill>
                  <a:schemeClr val="tx1">
                    <a:lumMod val="65000"/>
                    <a:lumOff val="35000"/>
                  </a:schemeClr>
                </a:solidFill>
                <a:latin typeface="+mj-lt"/>
                <a:ea typeface="Malgun Gothic" panose="020B0503020000020004" pitchFamily="50" charset="-127"/>
              </a:defRPr>
            </a:lvl1pPr>
            <a:lvl2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2pPr>
            <a:lvl3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3pPr>
            <a:lvl4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4pPr>
            <a:lvl5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5pPr>
          </a:lstStyle>
          <a:p>
            <a:pPr lvl="0"/>
            <a:r>
              <a:rPr lang="en-US" altLang="ko-KR" dirty="0"/>
              <a:t>Replaced with your own text</a:t>
            </a:r>
            <a:endParaRPr lang="ko-KR" altLang="en-US" dirty="0"/>
          </a:p>
        </p:txBody>
      </p:sp>
      <p:sp>
        <p:nvSpPr>
          <p:cNvPr id="14" name="제목 1"/>
          <p:cNvSpPr>
            <a:spLocks noGrp="1"/>
          </p:cNvSpPr>
          <p:nvPr>
            <p:ph type="title" hasCustomPrompt="1"/>
          </p:nvPr>
        </p:nvSpPr>
        <p:spPr>
          <a:xfrm>
            <a:off x="609520" y="189434"/>
            <a:ext cx="10971373" cy="798753"/>
          </a:xfrm>
        </p:spPr>
        <p:txBody>
          <a:bodyPr vert="horz" lIns="99569" tIns="49785" rIns="99569" bIns="49785" rtlCol="0" anchor="ctr">
            <a:normAutofit/>
          </a:bodyPr>
          <a:lstStyle>
            <a:lvl1pPr algn="l" defTabSz="995680" rtl="0" eaLnBrk="1" latinLnBrk="1" hangingPunct="1">
              <a:spcBef>
                <a:spcPct val="0"/>
              </a:spcBef>
              <a:buNone/>
              <a:defRPr lang="ko-KR" altLang="en-US" sz="4000" b="1" kern="1200" baseline="0" dirty="0">
                <a:solidFill>
                  <a:schemeClr val="bg1"/>
                </a:solidFill>
                <a:effectLst/>
                <a:latin typeface="+mj-lt"/>
                <a:ea typeface="Malgun Gothic" panose="020B0503020000020004" pitchFamily="50" charset="-127"/>
                <a:cs typeface="+mj-cs"/>
              </a:defRPr>
            </a:lvl1pPr>
          </a:lstStyle>
          <a:p>
            <a:r>
              <a:rPr lang="ko-KR" altLang="en-US" dirty="0"/>
              <a:t>마스터 제목 스타일 편집</a:t>
            </a:r>
            <a:endParaRPr lang="ko-KR" altLang="en-US" dirty="0"/>
          </a:p>
        </p:txBody>
      </p:sp>
      <p:sp>
        <p:nvSpPr>
          <p:cNvPr id="12" name="날짜 개체 틀 3"/>
          <p:cNvSpPr>
            <a:spLocks noGrp="1"/>
          </p:cNvSpPr>
          <p:nvPr>
            <p:ph type="dt" sz="half" idx="10"/>
          </p:nvPr>
        </p:nvSpPr>
        <p:spPr>
          <a:xfrm>
            <a:off x="609521" y="6502342"/>
            <a:ext cx="2844430" cy="220692"/>
          </a:xfrm>
        </p:spPr>
        <p:txBody>
          <a:bodyPr/>
          <a:lstStyle>
            <a:lvl1pPr>
              <a:defRPr>
                <a:latin typeface="+mj-lt"/>
              </a:defRPr>
            </a:lvl1pPr>
          </a:lstStyle>
          <a:p>
            <a:fld id="{ED3D6733-6F27-4404-AB51-585418F146E5}" type="datetimeFigureOut">
              <a:rPr lang="ko-KR" altLang="en-US" smtClean="0"/>
            </a:fld>
            <a:endParaRPr lang="ko-KR" altLang="en-US"/>
          </a:p>
        </p:txBody>
      </p:sp>
      <p:sp>
        <p:nvSpPr>
          <p:cNvPr id="13" name="바닥글 개체 틀 4"/>
          <p:cNvSpPr>
            <a:spLocks noGrp="1"/>
          </p:cNvSpPr>
          <p:nvPr>
            <p:ph type="ftr" sz="quarter" idx="11"/>
          </p:nvPr>
        </p:nvSpPr>
        <p:spPr>
          <a:xfrm>
            <a:off x="4165059" y="6502342"/>
            <a:ext cx="3860297" cy="220692"/>
          </a:xfrm>
        </p:spPr>
        <p:txBody>
          <a:bodyPr/>
          <a:lstStyle>
            <a:lvl1pPr>
              <a:defRPr>
                <a:latin typeface="+mj-lt"/>
              </a:defRPr>
            </a:lvl1pPr>
          </a:lstStyle>
          <a:p>
            <a:endParaRPr lang="ko-KR" altLang="en-US"/>
          </a:p>
        </p:txBody>
      </p:sp>
      <p:sp>
        <p:nvSpPr>
          <p:cNvPr id="16" name="슬라이드 번호 개체 틀 5"/>
          <p:cNvSpPr>
            <a:spLocks noGrp="1"/>
          </p:cNvSpPr>
          <p:nvPr>
            <p:ph type="sldNum" sz="quarter" idx="12"/>
          </p:nvPr>
        </p:nvSpPr>
        <p:spPr>
          <a:xfrm>
            <a:off x="8736463" y="6502342"/>
            <a:ext cx="2844430" cy="220692"/>
          </a:xfrm>
        </p:spPr>
        <p:txBody>
          <a:bodyPr/>
          <a:lstStyle>
            <a:lvl1pPr>
              <a:defRPr>
                <a:latin typeface="+mj-lt"/>
              </a:defRPr>
            </a:lvl1pPr>
          </a:lstStyle>
          <a:p>
            <a:fld id="{EE6BC638-39B7-4287-91A7-2A3DDA573295}" type="slidenum">
              <a:rPr lang="ko-KR" altLang="en-US" smtClean="0"/>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6"/>
          </a:xfrm>
          <a:prstGeom prst="rect">
            <a:avLst/>
          </a:prstGeom>
        </p:spPr>
      </p:pic>
      <p:sp>
        <p:nvSpPr>
          <p:cNvPr id="4" name="날짜 개체 틀 3"/>
          <p:cNvSpPr>
            <a:spLocks noGrp="1"/>
          </p:cNvSpPr>
          <p:nvPr>
            <p:ph type="dt" sz="half" idx="10"/>
          </p:nvPr>
        </p:nvSpPr>
        <p:spPr>
          <a:xfrm>
            <a:off x="609521" y="6502342"/>
            <a:ext cx="2844430" cy="220692"/>
          </a:xfrm>
        </p:spPr>
        <p:txBody>
          <a:bodyPr/>
          <a:lstStyle>
            <a:lvl1pPr>
              <a:defRPr>
                <a:latin typeface="+mj-lt"/>
              </a:defRPr>
            </a:lvl1p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11"/>
          </p:nvPr>
        </p:nvSpPr>
        <p:spPr>
          <a:xfrm>
            <a:off x="4165059" y="6502342"/>
            <a:ext cx="3860297" cy="220692"/>
          </a:xfrm>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a:xfrm>
            <a:off x="8736463" y="6502342"/>
            <a:ext cx="2844430" cy="220692"/>
          </a:xfrm>
        </p:spPr>
        <p:txBody>
          <a:bodyPr/>
          <a:lstStyle>
            <a:lvl1pPr>
              <a:defRPr>
                <a:latin typeface="+mj-lt"/>
              </a:defRPr>
            </a:lvl1pPr>
          </a:lstStyle>
          <a:p>
            <a:fld id="{EE6BC638-39B7-4287-91A7-2A3DDA573295}" type="slidenum">
              <a:rPr lang="ko-KR" altLang="en-US" smtClean="0"/>
            </a:fld>
            <a:endParaRPr lang="ko-KR" altLang="en-US"/>
          </a:p>
        </p:txBody>
      </p:sp>
      <p:sp>
        <p:nvSpPr>
          <p:cNvPr id="15" name="제목 1"/>
          <p:cNvSpPr>
            <a:spLocks noGrp="1"/>
          </p:cNvSpPr>
          <p:nvPr>
            <p:ph type="title" hasCustomPrompt="1"/>
          </p:nvPr>
        </p:nvSpPr>
        <p:spPr>
          <a:xfrm>
            <a:off x="609521" y="189434"/>
            <a:ext cx="10971372" cy="798753"/>
          </a:xfrm>
        </p:spPr>
        <p:txBody>
          <a:bodyPr vert="horz" lIns="99569" tIns="49785" rIns="99569" bIns="49785" rtlCol="0" anchor="ctr">
            <a:normAutofit/>
          </a:bodyPr>
          <a:lstStyle>
            <a:lvl1pPr algn="l" defTabSz="995680" rtl="0" eaLnBrk="1" latinLnBrk="1" hangingPunct="1">
              <a:spcBef>
                <a:spcPct val="0"/>
              </a:spcBef>
              <a:buNone/>
              <a:defRPr lang="ko-KR" altLang="en-US" sz="4000" b="1" kern="1200" baseline="0" dirty="0">
                <a:solidFill>
                  <a:schemeClr val="bg1"/>
                </a:solidFill>
                <a:effectLst/>
                <a:latin typeface="+mj-lt"/>
                <a:ea typeface="Malgun Gothic" panose="020B0503020000020004" pitchFamily="50" charset="-127"/>
                <a:cs typeface="+mj-cs"/>
              </a:defRPr>
            </a:lvl1pPr>
          </a:lstStyle>
          <a:p>
            <a:r>
              <a:rPr lang="ko-KR" altLang="en-US" dirty="0"/>
              <a:t>마스터 제목 스타일 편집</a:t>
            </a:r>
            <a:endParaRPr lang="ko-KR" altLang="en-US" dirty="0"/>
          </a:p>
        </p:txBody>
      </p:sp>
      <p:sp>
        <p:nvSpPr>
          <p:cNvPr id="16" name="내용 개체 틀 2"/>
          <p:cNvSpPr>
            <a:spLocks noGrp="1"/>
          </p:cNvSpPr>
          <p:nvPr>
            <p:ph idx="1" hasCustomPrompt="1"/>
          </p:nvPr>
        </p:nvSpPr>
        <p:spPr>
          <a:xfrm>
            <a:off x="609521" y="1485578"/>
            <a:ext cx="10971372" cy="4824535"/>
          </a:xfrm>
        </p:spPr>
        <p:txBody>
          <a:bodyPr>
            <a:normAutofit/>
          </a:bodyPr>
          <a:lstStyle>
            <a:lvl1pPr algn="l">
              <a:buNone/>
              <a:defRPr sz="2000" b="0" i="1" baseline="0">
                <a:solidFill>
                  <a:schemeClr val="tx1">
                    <a:lumMod val="75000"/>
                    <a:lumOff val="25000"/>
                  </a:schemeClr>
                </a:solidFill>
                <a:latin typeface="+mj-lt"/>
                <a:ea typeface="Malgun Gothic" panose="020B0503020000020004" pitchFamily="50" charset="-127"/>
              </a:defRPr>
            </a:lvl1pPr>
            <a:lvl2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2pPr>
            <a:lvl3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3pPr>
            <a:lvl4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4pPr>
            <a:lvl5pPr algn="l">
              <a:buNone/>
              <a:defRPr sz="2500" baseline="0">
                <a:solidFill>
                  <a:schemeClr val="tx1">
                    <a:lumMod val="75000"/>
                    <a:lumOff val="25000"/>
                  </a:schemeClr>
                </a:solidFill>
                <a:latin typeface="Noto Sans" panose="020B0502040504020204" pitchFamily="34" charset="0"/>
                <a:ea typeface="Malgun Gothic" panose="020B0503020000020004" pitchFamily="50" charset="-127"/>
              </a:defRPr>
            </a:lvl5pPr>
          </a:lstStyle>
          <a:p>
            <a:pPr lvl="0"/>
            <a:r>
              <a:rPr lang="en-US" altLang="ko-KR" dirty="0"/>
              <a:t>Replaced with your own text</a:t>
            </a:r>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6"/>
          </a:xfrm>
          <a:prstGeom prst="rect">
            <a:avLst/>
          </a:prstGeom>
        </p:spPr>
      </p:pic>
      <p:sp>
        <p:nvSpPr>
          <p:cNvPr id="3" name="날짜 개체 틀 2"/>
          <p:cNvSpPr>
            <a:spLocks noGrp="1"/>
          </p:cNvSpPr>
          <p:nvPr>
            <p:ph type="dt" sz="half" idx="10"/>
          </p:nvPr>
        </p:nvSpPr>
        <p:spPr/>
        <p:txBody>
          <a:bodyPr/>
          <a:lstStyle>
            <a:lvl1pPr>
              <a:defRPr>
                <a:solidFill>
                  <a:schemeClr val="tx1"/>
                </a:solidFill>
              </a:defRPr>
            </a:lvl1pPr>
          </a:lstStyle>
          <a:p>
            <a:fld id="{ED3D6733-6F27-4404-AB51-585418F146E5}" type="datetimeFigureOut">
              <a:rPr lang="ko-KR" altLang="en-US" smtClean="0"/>
            </a:fld>
            <a:endParaRPr lang="ko-KR" altLang="en-US"/>
          </a:p>
        </p:txBody>
      </p:sp>
      <p:sp>
        <p:nvSpPr>
          <p:cNvPr id="4" name="바닥글 개체 틀 3"/>
          <p:cNvSpPr>
            <a:spLocks noGrp="1"/>
          </p:cNvSpPr>
          <p:nvPr>
            <p:ph type="ftr" sz="quarter" idx="11"/>
          </p:nvPr>
        </p:nvSpPr>
        <p:spPr/>
        <p:txBody>
          <a:bodyPr/>
          <a:lstStyle>
            <a:lvl1pPr>
              <a:defRPr>
                <a:solidFill>
                  <a:schemeClr val="tx1"/>
                </a:solidFill>
              </a:defRPr>
            </a:lvl1pPr>
          </a:lstStyle>
          <a:p>
            <a:endParaRPr lang="ko-KR" altLang="en-US"/>
          </a:p>
        </p:txBody>
      </p:sp>
      <p:sp>
        <p:nvSpPr>
          <p:cNvPr id="5" name="슬라이드 번호 개체 틀 4"/>
          <p:cNvSpPr>
            <a:spLocks noGrp="1"/>
          </p:cNvSpPr>
          <p:nvPr>
            <p:ph type="sldNum" sz="quarter" idx="12"/>
          </p:nvPr>
        </p:nvSpPr>
        <p:spPr/>
        <p:txBody>
          <a:bodyPr/>
          <a:lstStyle>
            <a:lvl1pPr>
              <a:defRPr>
                <a:solidFill>
                  <a:schemeClr val="tx1"/>
                </a:solidFill>
              </a:defRPr>
            </a:lvl1pPr>
          </a:lstStyle>
          <a:p>
            <a:fld id="{EE6BC638-39B7-4287-91A7-2A3DDA573295}" type="slidenum">
              <a:rPr lang="ko-KR" altLang="en-US" smtClean="0"/>
            </a:fld>
            <a:endParaRPr lang="ko-KR" altLang="en-US"/>
          </a:p>
        </p:txBody>
      </p:sp>
      <p:sp>
        <p:nvSpPr>
          <p:cNvPr id="8" name="제목 1"/>
          <p:cNvSpPr>
            <a:spLocks noGrp="1"/>
          </p:cNvSpPr>
          <p:nvPr>
            <p:ph type="ctrTitle"/>
          </p:nvPr>
        </p:nvSpPr>
        <p:spPr>
          <a:xfrm>
            <a:off x="609521" y="1341562"/>
            <a:ext cx="7186734" cy="1800200"/>
          </a:xfrm>
          <a:noFill/>
          <a:ln w="9525">
            <a:noFill/>
            <a:miter lim="800000"/>
          </a:ln>
        </p:spPr>
        <p:txBody>
          <a:bodyPr vert="horz" wrap="square" lIns="99569" tIns="49785" rIns="99569" bIns="49785" numCol="1" rtlCol="0" anchor="t" anchorCtr="0" compatLnSpc="1">
            <a:noAutofit/>
          </a:bodyPr>
          <a:lstStyle>
            <a:lvl1pPr marL="0" indent="0" algn="l" defTabSz="995680" rtl="0" eaLnBrk="1" fontAlgn="base" latinLnBrk="1" hangingPunct="1">
              <a:lnSpc>
                <a:spcPct val="100000"/>
              </a:lnSpc>
              <a:spcBef>
                <a:spcPct val="0"/>
              </a:spcBef>
              <a:spcAft>
                <a:spcPct val="0"/>
              </a:spcAft>
              <a:buClr>
                <a:schemeClr val="hlink"/>
              </a:buClr>
              <a:buFont typeface="GulimChe" panose="020B0609000101010101" pitchFamily="49" charset="-127"/>
              <a:buNone/>
              <a:defRPr lang="ko-KR" altLang="en-US" sz="7200" kern="1200" baseline="0" dirty="0">
                <a:solidFill>
                  <a:srgbClr val="01BBE1"/>
                </a:solidFill>
                <a:effectLst/>
                <a:latin typeface="+mj-lt"/>
                <a:ea typeface="Malgun Gothic" panose="020B0503020000020004" pitchFamily="50" charset="-127"/>
                <a:cs typeface="+mj-cs"/>
              </a:defRPr>
            </a:lvl1pPr>
          </a:lstStyle>
          <a:p>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3D6733-6F27-4404-AB51-585418F146E5}" type="datetimeFigureOut">
              <a:rPr lang="ko-KR" altLang="en-US" smtClean="0"/>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E6BC638-39B7-4287-91A7-2A3DDA573295}" type="slidenum">
              <a:rPr lang="ko-KR" altLang="en-US" smtClean="0"/>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521" y="19030"/>
            <a:ext cx="10971372" cy="797093"/>
          </a:xfrm>
          <a:prstGeom prst="rect">
            <a:avLst/>
          </a:prstGeom>
        </p:spPr>
        <p:txBody>
          <a:bodyPr vert="horz" lIns="99569" tIns="49785" rIns="99569" bIns="49785" rtlCol="0" anchor="ctr">
            <a:normAutofit/>
          </a:bodyPr>
          <a:lstStyle/>
          <a:p>
            <a:r>
              <a:rPr lang="ko-KR" altLang="en-US" dirty="0"/>
              <a:t>마스터 제목 스타일 편집</a:t>
            </a:r>
            <a:endParaRPr lang="ko-KR" altLang="en-US" dirty="0"/>
          </a:p>
        </p:txBody>
      </p:sp>
      <p:sp>
        <p:nvSpPr>
          <p:cNvPr id="3" name="텍스트 개체 틀 2"/>
          <p:cNvSpPr>
            <a:spLocks noGrp="1"/>
          </p:cNvSpPr>
          <p:nvPr>
            <p:ph type="body" idx="1"/>
          </p:nvPr>
        </p:nvSpPr>
        <p:spPr>
          <a:xfrm>
            <a:off x="609521" y="1062267"/>
            <a:ext cx="10971372" cy="5287636"/>
          </a:xfrm>
          <a:prstGeom prst="rect">
            <a:avLst/>
          </a:prstGeom>
        </p:spPr>
        <p:txBody>
          <a:bodyPr vert="horz" lIns="99569" tIns="49785" rIns="99569" bIns="49785" rtlCol="0">
            <a:normAutofit/>
          </a:bodyPr>
          <a:lstStyle/>
          <a:p>
            <a:pPr lvl="0"/>
            <a:r>
              <a:rPr lang="ko-KR" altLang="en-US" dirty="0"/>
              <a:t>마스터 텍스트 스타일을 편집합니다</a:t>
            </a:r>
            <a:endParaRPr lang="ko-KR" altLang="en-US" dirty="0"/>
          </a:p>
          <a:p>
            <a:pPr lvl="1"/>
            <a:r>
              <a:rPr lang="ko-KR" altLang="en-US" dirty="0"/>
              <a:t>둘째 수준</a:t>
            </a:r>
            <a:endParaRPr lang="ko-KR" altLang="en-US" dirty="0"/>
          </a:p>
          <a:p>
            <a:pPr lvl="2"/>
            <a:r>
              <a:rPr lang="ko-KR" altLang="en-US" dirty="0"/>
              <a:t>셋째 수준</a:t>
            </a:r>
            <a:endParaRPr lang="ko-KR" altLang="en-US" dirty="0"/>
          </a:p>
          <a:p>
            <a:pPr lvl="3"/>
            <a:r>
              <a:rPr lang="ko-KR" altLang="en-US" dirty="0"/>
              <a:t>넷째 수준</a:t>
            </a:r>
            <a:endParaRPr lang="ko-KR" altLang="en-US" dirty="0"/>
          </a:p>
          <a:p>
            <a:pPr lvl="4"/>
            <a:r>
              <a:rPr lang="ko-KR" altLang="en-US" dirty="0"/>
              <a:t>다섯째 수준</a:t>
            </a:r>
            <a:endParaRPr lang="ko-KR" altLang="en-US" dirty="0"/>
          </a:p>
        </p:txBody>
      </p:sp>
      <p:sp>
        <p:nvSpPr>
          <p:cNvPr id="4" name="날짜 개체 틀 3"/>
          <p:cNvSpPr>
            <a:spLocks noGrp="1"/>
          </p:cNvSpPr>
          <p:nvPr>
            <p:ph type="dt" sz="half" idx="2"/>
          </p:nvPr>
        </p:nvSpPr>
        <p:spPr>
          <a:xfrm>
            <a:off x="609521" y="6430887"/>
            <a:ext cx="2844430" cy="292147"/>
          </a:xfrm>
          <a:prstGeom prst="rect">
            <a:avLst/>
          </a:prstGeom>
        </p:spPr>
        <p:txBody>
          <a:bodyPr vert="horz" lIns="99569" tIns="49785" rIns="99569" bIns="49785" rtlCol="0" anchor="ctr"/>
          <a:lstStyle>
            <a:lvl1pPr algn="l">
              <a:defRPr sz="1300">
                <a:solidFill>
                  <a:schemeClr val="tx1">
                    <a:tint val="75000"/>
                  </a:schemeClr>
                </a:solidFill>
              </a:defRPr>
            </a:lvl1pPr>
          </a:lstStyle>
          <a:p>
            <a:fld id="{ED3D6733-6F27-4404-AB51-585418F146E5}" type="datetimeFigureOut">
              <a:rPr lang="ko-KR" altLang="en-US" smtClean="0"/>
            </a:fld>
            <a:endParaRPr lang="ko-KR" altLang="en-US"/>
          </a:p>
        </p:txBody>
      </p:sp>
      <p:sp>
        <p:nvSpPr>
          <p:cNvPr id="5" name="바닥글 개체 틀 4"/>
          <p:cNvSpPr>
            <a:spLocks noGrp="1"/>
          </p:cNvSpPr>
          <p:nvPr>
            <p:ph type="ftr" sz="quarter" idx="3"/>
          </p:nvPr>
        </p:nvSpPr>
        <p:spPr>
          <a:xfrm>
            <a:off x="4165059" y="6430887"/>
            <a:ext cx="3860297" cy="29214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6463" y="6430887"/>
            <a:ext cx="2844430" cy="292147"/>
          </a:xfrm>
          <a:prstGeom prst="rect">
            <a:avLst/>
          </a:prstGeom>
        </p:spPr>
        <p:txBody>
          <a:bodyPr vert="horz" lIns="99569" tIns="49785" rIns="99569" bIns="49785" rtlCol="0" anchor="ctr"/>
          <a:lstStyle>
            <a:lvl1pPr algn="r">
              <a:defRPr sz="1300">
                <a:solidFill>
                  <a:schemeClr val="tx1">
                    <a:tint val="75000"/>
                  </a:schemeClr>
                </a:solidFill>
              </a:defRPr>
            </a:lvl1pPr>
          </a:lstStyle>
          <a:p>
            <a:fld id="{EE6BC638-39B7-4287-91A7-2A3DDA573295}" type="slidenum">
              <a:rPr lang="ko-KR" altLang="en-US" smtClean="0"/>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95680" rtl="0" eaLnBrk="1" latinLnBrk="1" hangingPunct="1">
        <a:spcBef>
          <a:spcPct val="0"/>
        </a:spcBef>
        <a:buNone/>
        <a:defRPr lang="ko-KR" altLang="en-US" sz="3800" kern="1200">
          <a:solidFill>
            <a:sysClr val="windowText" lastClr="000000"/>
          </a:solidFill>
          <a:latin typeface="Malgun Gothic" panose="020B0503020000020004" pitchFamily="50" charset="-127"/>
          <a:ea typeface="Malgun Gothic" panose="020B0503020000020004" pitchFamily="50" charset="-127"/>
          <a:cs typeface="+mj-cs"/>
        </a:defRPr>
      </a:lvl1pPr>
    </p:titleStyle>
    <p:bodyStyle>
      <a:lvl1pPr marL="373380" indent="-373380" algn="l" defTabSz="995680" rtl="0" eaLnBrk="1" latinLnBrk="1" hangingPunct="1">
        <a:spcBef>
          <a:spcPct val="20000"/>
        </a:spcBef>
        <a:buFont typeface="Arial" panose="020B0604020202020204" pitchFamily="34" charset="0"/>
        <a:buChar char="•"/>
        <a:defRPr lang="ko-KR" altLang="en-US" sz="2700" kern="1200" smtClean="0">
          <a:solidFill>
            <a:schemeClr val="tx1"/>
          </a:solidFill>
          <a:latin typeface="Malgun Gothic" panose="020B0503020000020004" pitchFamily="50" charset="-127"/>
          <a:ea typeface="Malgun Gothic" panose="020B0503020000020004" pitchFamily="50" charset="-127"/>
          <a:cs typeface="+mn-cs"/>
        </a:defRPr>
      </a:lvl1pPr>
      <a:lvl2pPr marL="808990" indent="-311150" algn="l" defTabSz="995680" rtl="0" eaLnBrk="1" latinLnBrk="1" hangingPunct="1">
        <a:spcBef>
          <a:spcPct val="20000"/>
        </a:spcBef>
        <a:buFont typeface="Arial" panose="020B0604020202020204" pitchFamily="34" charset="0"/>
        <a:buChar char="–"/>
        <a:defRPr lang="ko-KR" altLang="en-US" sz="2000" kern="1200" smtClean="0">
          <a:solidFill>
            <a:schemeClr val="tx1"/>
          </a:solidFill>
          <a:latin typeface="Malgun Gothic" panose="020B0503020000020004" pitchFamily="50" charset="-127"/>
          <a:ea typeface="Malgun Gothic" panose="020B0503020000020004" pitchFamily="50" charset="-127"/>
          <a:cs typeface="+mn-cs"/>
        </a:defRPr>
      </a:lvl2pPr>
      <a:lvl3pPr marL="1244600" indent="-248920" algn="l" defTabSz="995680" rtl="0" eaLnBrk="1" latinLnBrk="1" hangingPunct="1">
        <a:spcBef>
          <a:spcPct val="20000"/>
        </a:spcBef>
        <a:buFont typeface="Arial" panose="020B0604020202020204" pitchFamily="34" charset="0"/>
        <a:buChar char="•"/>
        <a:defRPr lang="ko-KR" altLang="en-US" sz="2000" kern="1200" smtClean="0">
          <a:solidFill>
            <a:schemeClr val="tx1"/>
          </a:solidFill>
          <a:latin typeface="Malgun Gothic" panose="020B0503020000020004" pitchFamily="50" charset="-127"/>
          <a:ea typeface="Malgun Gothic" panose="020B0503020000020004" pitchFamily="50" charset="-127"/>
          <a:cs typeface="+mn-cs"/>
        </a:defRPr>
      </a:lvl3pPr>
      <a:lvl4pPr marL="1742440" indent="-248920" algn="l" defTabSz="995680" rtl="0" eaLnBrk="1" latinLnBrk="1" hangingPunct="1">
        <a:spcBef>
          <a:spcPct val="20000"/>
        </a:spcBef>
        <a:buFont typeface="Arial" panose="020B0604020202020204" pitchFamily="34" charset="0"/>
        <a:buChar char="–"/>
        <a:defRPr lang="ko-KR" altLang="en-US" sz="2000" kern="1200" smtClean="0">
          <a:solidFill>
            <a:schemeClr val="tx1"/>
          </a:solidFill>
          <a:latin typeface="Malgun Gothic" panose="020B0503020000020004" pitchFamily="50" charset="-127"/>
          <a:ea typeface="Malgun Gothic" panose="020B0503020000020004" pitchFamily="50" charset="-127"/>
          <a:cs typeface="+mn-cs"/>
        </a:defRPr>
      </a:lvl4pPr>
      <a:lvl5pPr marL="2240280" indent="-248920" algn="l" defTabSz="995680" rtl="0" eaLnBrk="1" latinLnBrk="1" hangingPunct="1">
        <a:spcBef>
          <a:spcPct val="20000"/>
        </a:spcBef>
        <a:buFont typeface="Arial" panose="020B0604020202020204" pitchFamily="34" charset="0"/>
        <a:buChar char="»"/>
        <a:defRPr lang="ko-KR" altLang="en-US" sz="2000" kern="1200">
          <a:solidFill>
            <a:schemeClr val="tx1"/>
          </a:solidFill>
          <a:latin typeface="Malgun Gothic" panose="020B0503020000020004" pitchFamily="50" charset="-127"/>
          <a:ea typeface="Malgun Gothic" panose="020B0503020000020004" pitchFamily="50" charset="-127"/>
          <a:cs typeface="+mn-cs"/>
        </a:defRPr>
      </a:lvl5pPr>
      <a:lvl6pPr marL="2738120" indent="-248920" algn="l" defTabSz="99568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ko-KR"/>
      </a:defPPr>
      <a:lvl1pPr marL="0" algn="l" defTabSz="995680" rtl="0" eaLnBrk="1" latinLnBrk="1" hangingPunct="1">
        <a:defRPr sz="2000" kern="1200">
          <a:solidFill>
            <a:schemeClr val="tx1"/>
          </a:solidFill>
          <a:latin typeface="+mn-lt"/>
          <a:ea typeface="+mn-ea"/>
          <a:cs typeface="+mn-cs"/>
        </a:defRPr>
      </a:lvl1pPr>
      <a:lvl2pPr marL="497840" algn="l" defTabSz="995680" rtl="0" eaLnBrk="1" latinLnBrk="1" hangingPunct="1">
        <a:defRPr sz="2000" kern="1200">
          <a:solidFill>
            <a:schemeClr val="tx1"/>
          </a:solidFill>
          <a:latin typeface="+mn-lt"/>
          <a:ea typeface="+mn-ea"/>
          <a:cs typeface="+mn-cs"/>
        </a:defRPr>
      </a:lvl2pPr>
      <a:lvl3pPr marL="995680" algn="l" defTabSz="995680" rtl="0" eaLnBrk="1" latinLnBrk="1" hangingPunct="1">
        <a:defRPr sz="2000" kern="1200">
          <a:solidFill>
            <a:schemeClr val="tx1"/>
          </a:solidFill>
          <a:latin typeface="+mn-lt"/>
          <a:ea typeface="+mn-ea"/>
          <a:cs typeface="+mn-cs"/>
        </a:defRPr>
      </a:lvl3pPr>
      <a:lvl4pPr marL="1493520" algn="l" defTabSz="995680" rtl="0" eaLnBrk="1" latinLnBrk="1" hangingPunct="1">
        <a:defRPr sz="2000" kern="1200">
          <a:solidFill>
            <a:schemeClr val="tx1"/>
          </a:solidFill>
          <a:latin typeface="+mn-lt"/>
          <a:ea typeface="+mn-ea"/>
          <a:cs typeface="+mn-cs"/>
        </a:defRPr>
      </a:lvl4pPr>
      <a:lvl5pPr marL="1991360" algn="l" defTabSz="995680" rtl="0" eaLnBrk="1" latinLnBrk="1" hangingPunct="1">
        <a:defRPr sz="2000" kern="1200">
          <a:solidFill>
            <a:schemeClr val="tx1"/>
          </a:solidFill>
          <a:latin typeface="+mn-lt"/>
          <a:ea typeface="+mn-ea"/>
          <a:cs typeface="+mn-cs"/>
        </a:defRPr>
      </a:lvl5pPr>
      <a:lvl6pPr marL="2489200" algn="l" defTabSz="995680" rtl="0" eaLnBrk="1" latinLnBrk="1" hangingPunct="1">
        <a:defRPr sz="2000" kern="1200">
          <a:solidFill>
            <a:schemeClr val="tx1"/>
          </a:solidFill>
          <a:latin typeface="+mn-lt"/>
          <a:ea typeface="+mn-ea"/>
          <a:cs typeface="+mn-cs"/>
        </a:defRPr>
      </a:lvl6pPr>
      <a:lvl7pPr marL="2987040" algn="l" defTabSz="995680" rtl="0" eaLnBrk="1" latinLnBrk="1" hangingPunct="1">
        <a:defRPr sz="2000" kern="1200">
          <a:solidFill>
            <a:schemeClr val="tx1"/>
          </a:solidFill>
          <a:latin typeface="+mn-lt"/>
          <a:ea typeface="+mn-ea"/>
          <a:cs typeface="+mn-cs"/>
        </a:defRPr>
      </a:lvl7pPr>
      <a:lvl8pPr marL="3484880" algn="l" defTabSz="995680" rtl="0" eaLnBrk="1" latinLnBrk="1" hangingPunct="1">
        <a:defRPr sz="2000" kern="1200">
          <a:solidFill>
            <a:schemeClr val="tx1"/>
          </a:solidFill>
          <a:latin typeface="+mn-lt"/>
          <a:ea typeface="+mn-ea"/>
          <a:cs typeface="+mn-cs"/>
        </a:defRPr>
      </a:lvl8pPr>
      <a:lvl9pPr marL="3982720" algn="l" defTabSz="995680" rtl="0" eaLnBrk="1" latinLnBrk="1"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부제목 7"/>
          <p:cNvSpPr>
            <a:spLocks noGrp="1"/>
          </p:cNvSpPr>
          <p:nvPr>
            <p:ph type="subTitle" idx="1"/>
          </p:nvPr>
        </p:nvSpPr>
        <p:spPr>
          <a:xfrm>
            <a:off x="516255" y="3573780"/>
            <a:ext cx="4430395" cy="795655"/>
          </a:xfrm>
        </p:spPr>
        <p:txBody>
          <a:bodyPr/>
          <a:lstStyle/>
          <a:p>
            <a:pPr algn="l"/>
            <a:r>
              <a:rPr lang="en-US" altLang="ko-KR" sz="1400" dirty="0"/>
              <a:t>Meningkatkan Produktifitas Tangkapan, Effisiensi, </a:t>
            </a:r>
            <a:endParaRPr lang="en-US" altLang="ko-KR" sz="1400" dirty="0"/>
          </a:p>
          <a:p>
            <a:pPr algn="l"/>
            <a:r>
              <a:rPr lang="en-US" altLang="ko-KR" sz="1400" dirty="0"/>
              <a:t>Keamanan dan Kesejahteraan Nelayan Indonesia</a:t>
            </a:r>
            <a:endParaRPr lang="en-US" altLang="ko-KR" sz="1400" dirty="0"/>
          </a:p>
        </p:txBody>
      </p:sp>
      <p:sp>
        <p:nvSpPr>
          <p:cNvPr id="7" name="제목 6"/>
          <p:cNvSpPr>
            <a:spLocks noGrp="1"/>
          </p:cNvSpPr>
          <p:nvPr>
            <p:ph type="ctrTitle"/>
          </p:nvPr>
        </p:nvSpPr>
        <p:spPr>
          <a:xfrm>
            <a:off x="478790" y="2950845"/>
            <a:ext cx="4399915" cy="640080"/>
          </a:xfrm>
        </p:spPr>
        <p:txBody>
          <a:bodyPr/>
          <a:lstStyle/>
          <a:p>
            <a:pPr algn="l"/>
            <a:r>
              <a:rPr lang="en-US" altLang="ko-KR" sz="3200" b="1" dirty="0">
                <a:solidFill>
                  <a:srgbClr val="015E7D"/>
                </a:solidFill>
              </a:rPr>
              <a:t>Camar Smart Fishing</a:t>
            </a:r>
            <a:endParaRPr lang="en-US" altLang="ko-KR" sz="3200" b="1" dirty="0">
              <a:solidFill>
                <a:srgbClr val="015E7D"/>
              </a:solidFill>
            </a:endParaRPr>
          </a:p>
        </p:txBody>
      </p:sp>
      <p:pic>
        <p:nvPicPr>
          <p:cNvPr id="4" name="Picture 3" descr="Logo kecil Camar"/>
          <p:cNvPicPr>
            <a:picLocks noChangeAspect="1"/>
          </p:cNvPicPr>
          <p:nvPr/>
        </p:nvPicPr>
        <p:blipFill>
          <a:blip r:embed="rId1"/>
          <a:stretch>
            <a:fillRect/>
          </a:stretch>
        </p:blipFill>
        <p:spPr>
          <a:xfrm>
            <a:off x="1270635" y="480695"/>
            <a:ext cx="2190115" cy="2150745"/>
          </a:xfrm>
          <a:prstGeom prst="rect">
            <a:avLst/>
          </a:prstGeom>
          <a:effectLst/>
        </p:spPr>
      </p:pic>
      <p:sp>
        <p:nvSpPr>
          <p:cNvPr id="28" name="부제목 7"/>
          <p:cNvSpPr>
            <a:spLocks noGrp="1"/>
          </p:cNvSpPr>
          <p:nvPr/>
        </p:nvSpPr>
        <p:spPr>
          <a:xfrm>
            <a:off x="478790" y="5876925"/>
            <a:ext cx="6184265" cy="795655"/>
          </a:xfrm>
          <a:prstGeom prst="rect">
            <a:avLst/>
          </a:prstGeom>
          <a:noFill/>
          <a:ln w="9525">
            <a:noFill/>
            <a:miter lim="800000"/>
          </a:ln>
        </p:spPr>
        <p:txBody>
          <a:bodyPr vert="horz" wrap="square" lIns="99569" tIns="49785" rIns="99569" bIns="49785" numCol="1" rtlCol="0" anchor="t" anchorCtr="0" compatLnSpc="1">
            <a:noAutofit/>
          </a:bodyPr>
          <a:lstStyle>
            <a:lvl1pPr marL="0" indent="0" algn="l" defTabSz="995680" rtl="0" eaLnBrk="1" fontAlgn="base" latinLnBrk="1" hangingPunct="1">
              <a:lnSpc>
                <a:spcPct val="100000"/>
              </a:lnSpc>
              <a:spcBef>
                <a:spcPct val="0"/>
              </a:spcBef>
              <a:spcAft>
                <a:spcPct val="0"/>
              </a:spcAft>
              <a:buClr>
                <a:schemeClr val="hlink"/>
              </a:buClr>
              <a:buFont typeface="GulimChe" panose="020B0609000101010101" pitchFamily="49" charset="-127"/>
              <a:buNone/>
              <a:defRPr lang="ko-KR" altLang="en-US" sz="1200" kern="1200" baseline="0" dirty="0" smtClean="0">
                <a:solidFill>
                  <a:schemeClr val="tx1">
                    <a:lumMod val="65000"/>
                    <a:lumOff val="35000"/>
                  </a:schemeClr>
                </a:solidFill>
                <a:effectLst/>
                <a:latin typeface="+mj-lt"/>
                <a:ea typeface="Malgun Gothic" panose="020B0503020000020004" pitchFamily="50" charset="-127"/>
                <a:cs typeface="+mj-cs"/>
              </a:defRPr>
            </a:lvl1pPr>
            <a:lvl2pPr marL="497840" indent="0" algn="ctr" defTabSz="995680" rtl="0" eaLnBrk="1" latinLnBrk="1" hangingPunct="1">
              <a:spcBef>
                <a:spcPct val="20000"/>
              </a:spcBef>
              <a:buFont typeface="Arial" panose="020B0604020202020204" pitchFamily="34" charset="0"/>
              <a:buNone/>
              <a:defRPr lang="ko-KR" altLang="en-US" sz="2000" kern="1200" smtClean="0">
                <a:solidFill>
                  <a:schemeClr val="tx1">
                    <a:tint val="75000"/>
                  </a:schemeClr>
                </a:solidFill>
                <a:latin typeface="Malgun Gothic" panose="020B0503020000020004" pitchFamily="50" charset="-127"/>
                <a:ea typeface="Malgun Gothic" panose="020B0503020000020004" pitchFamily="50" charset="-127"/>
                <a:cs typeface="+mn-cs"/>
              </a:defRPr>
            </a:lvl2pPr>
            <a:lvl3pPr marL="995680" indent="0" algn="ctr" defTabSz="995680" rtl="0" eaLnBrk="1" latinLnBrk="1" hangingPunct="1">
              <a:spcBef>
                <a:spcPct val="20000"/>
              </a:spcBef>
              <a:buFont typeface="Arial" panose="020B0604020202020204" pitchFamily="34" charset="0"/>
              <a:buNone/>
              <a:defRPr lang="ko-KR" altLang="en-US" sz="2000" kern="1200" smtClean="0">
                <a:solidFill>
                  <a:schemeClr val="tx1">
                    <a:tint val="75000"/>
                  </a:schemeClr>
                </a:solidFill>
                <a:latin typeface="Malgun Gothic" panose="020B0503020000020004" pitchFamily="50" charset="-127"/>
                <a:ea typeface="Malgun Gothic" panose="020B0503020000020004" pitchFamily="50" charset="-127"/>
                <a:cs typeface="+mn-cs"/>
              </a:defRPr>
            </a:lvl3pPr>
            <a:lvl4pPr marL="1493520" indent="0" algn="ctr" defTabSz="995680" rtl="0" eaLnBrk="1" latinLnBrk="1" hangingPunct="1">
              <a:spcBef>
                <a:spcPct val="20000"/>
              </a:spcBef>
              <a:buFont typeface="Arial" panose="020B0604020202020204" pitchFamily="34" charset="0"/>
              <a:buNone/>
              <a:defRPr lang="ko-KR" altLang="en-US" sz="2000" kern="1200" smtClean="0">
                <a:solidFill>
                  <a:schemeClr val="tx1">
                    <a:tint val="75000"/>
                  </a:schemeClr>
                </a:solidFill>
                <a:latin typeface="Malgun Gothic" panose="020B0503020000020004" pitchFamily="50" charset="-127"/>
                <a:ea typeface="Malgun Gothic" panose="020B0503020000020004" pitchFamily="50" charset="-127"/>
                <a:cs typeface="+mn-cs"/>
              </a:defRPr>
            </a:lvl4pPr>
            <a:lvl5pPr marL="1991360" indent="0" algn="ctr" defTabSz="995680" rtl="0" eaLnBrk="1" latinLnBrk="1" hangingPunct="1">
              <a:spcBef>
                <a:spcPct val="20000"/>
              </a:spcBef>
              <a:buFont typeface="Arial" panose="020B0604020202020204" pitchFamily="34" charset="0"/>
              <a:buNone/>
              <a:defRPr lang="ko-KR" altLang="en-US" sz="2000" kern="1200">
                <a:solidFill>
                  <a:schemeClr val="tx1">
                    <a:tint val="75000"/>
                  </a:schemeClr>
                </a:solidFill>
                <a:latin typeface="Malgun Gothic" panose="020B0503020000020004" pitchFamily="50" charset="-127"/>
                <a:ea typeface="Malgun Gothic" panose="020B0503020000020004" pitchFamily="50" charset="-127"/>
                <a:cs typeface="+mn-cs"/>
              </a:defRPr>
            </a:lvl5pPr>
            <a:lvl6pPr marL="2489200" indent="0" algn="ctr" defTabSz="995680" rtl="0" eaLnBrk="1" latinLnBrk="1"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2987040" indent="0" algn="ctr" defTabSz="995680" rtl="0" eaLnBrk="1" latinLnBrk="1"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484880" indent="0" algn="ctr" defTabSz="995680" rtl="0" eaLnBrk="1" latinLnBrk="1"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3982720" indent="0" algn="ctr" defTabSz="995680" rtl="0" eaLnBrk="1" latinLnBrk="1"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r>
              <a:rPr lang="en-US" sz="3200" b="1">
                <a:solidFill>
                  <a:srgbClr val="E04358"/>
                </a:solidFill>
                <a:latin typeface="+mj-ea"/>
                <a:ea typeface="+mj-ea"/>
                <a:sym typeface="+mn-ea"/>
              </a:rPr>
              <a:t>PT. Dafico Prima Persada</a:t>
            </a:r>
            <a:endParaRPr lang="en-US" altLang="ko-KR" sz="32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Sertifikat Camar</a:t>
            </a:r>
            <a:endParaRPr lang="ko-KR" altLang="en-US" dirty="0"/>
          </a:p>
        </p:txBody>
      </p:sp>
      <p:pic>
        <p:nvPicPr>
          <p:cNvPr id="4" name="Content Placeholder 3" descr="Sertifikat Merek"/>
          <p:cNvPicPr>
            <a:picLocks noChangeAspect="1"/>
          </p:cNvPicPr>
          <p:nvPr>
            <p:ph idx="1"/>
          </p:nvPr>
        </p:nvPicPr>
        <p:blipFill>
          <a:blip r:embed="rId1"/>
          <a:stretch>
            <a:fillRect/>
          </a:stretch>
        </p:blipFill>
        <p:spPr>
          <a:xfrm>
            <a:off x="609600" y="1341755"/>
            <a:ext cx="3120390" cy="4824730"/>
          </a:xfrm>
          <a:prstGeom prst="rect">
            <a:avLst/>
          </a:prstGeom>
        </p:spPr>
      </p:pic>
      <p:pic>
        <p:nvPicPr>
          <p:cNvPr id="6" name="Picture 5" descr="sertifikat postel camar"/>
          <p:cNvPicPr>
            <a:picLocks noChangeAspect="1"/>
          </p:cNvPicPr>
          <p:nvPr/>
        </p:nvPicPr>
        <p:blipFill>
          <a:blip r:embed="rId2"/>
          <a:stretch>
            <a:fillRect/>
          </a:stretch>
        </p:blipFill>
        <p:spPr>
          <a:xfrm>
            <a:off x="4006850" y="1413510"/>
            <a:ext cx="3335655" cy="4672965"/>
          </a:xfrm>
          <a:prstGeom prst="rect">
            <a:avLst/>
          </a:prstGeom>
        </p:spPr>
      </p:pic>
      <p:pic>
        <p:nvPicPr>
          <p:cNvPr id="7" name="Picture 6" descr="sertifikat btkp camar"/>
          <p:cNvPicPr>
            <a:picLocks noChangeAspect="1"/>
          </p:cNvPicPr>
          <p:nvPr/>
        </p:nvPicPr>
        <p:blipFill>
          <a:blip r:embed="rId3"/>
          <a:stretch>
            <a:fillRect/>
          </a:stretch>
        </p:blipFill>
        <p:spPr>
          <a:xfrm>
            <a:off x="7619365" y="1402715"/>
            <a:ext cx="3170555" cy="45821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s 3"/>
          <p:cNvSpPr/>
          <p:nvPr/>
        </p:nvSpPr>
        <p:spPr>
          <a:xfrm>
            <a:off x="262255" y="5949950"/>
            <a:ext cx="6593205" cy="706755"/>
          </a:xfrm>
          <a:prstGeom prst="rect">
            <a:avLst/>
          </a:prstGeom>
          <a:noFill/>
          <a:ln>
            <a:noFill/>
          </a:ln>
        </p:spPr>
        <p:txBody>
          <a:bodyPr wrap="square" rtlCol="0" anchor="t">
            <a:spAutoFit/>
          </a:bodyPr>
          <a:p>
            <a:pPr algn="l"/>
            <a:r>
              <a:rPr lang="en-US" altLang="zh-CN" sz="4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Ujicoba CAMAR Smart Fishing</a:t>
            </a:r>
            <a:endParaRPr lang="en-US" altLang="zh-CN" sz="4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descr="WhatsApp Image 2023-03-08 at 06.18.22 (1)"/>
          <p:cNvPicPr>
            <a:picLocks noChangeAspect="1"/>
          </p:cNvPicPr>
          <p:nvPr/>
        </p:nvPicPr>
        <p:blipFill>
          <a:blip r:embed="rId1"/>
          <a:stretch>
            <a:fillRect/>
          </a:stretch>
        </p:blipFill>
        <p:spPr>
          <a:xfrm>
            <a:off x="417830" y="3573780"/>
            <a:ext cx="4458970" cy="2007235"/>
          </a:xfrm>
          <a:prstGeom prst="rect">
            <a:avLst/>
          </a:prstGeom>
        </p:spPr>
      </p:pic>
      <p:pic>
        <p:nvPicPr>
          <p:cNvPr id="6" name="Picture 5" descr="WhatsApp Image 2023-03-08 at 06.18.22"/>
          <p:cNvPicPr>
            <a:picLocks noChangeAspect="1"/>
          </p:cNvPicPr>
          <p:nvPr/>
        </p:nvPicPr>
        <p:blipFill>
          <a:blip r:embed="rId2"/>
          <a:stretch>
            <a:fillRect/>
          </a:stretch>
        </p:blipFill>
        <p:spPr>
          <a:xfrm>
            <a:off x="5086985" y="3573780"/>
            <a:ext cx="4460240" cy="2007235"/>
          </a:xfrm>
          <a:prstGeom prst="rect">
            <a:avLst/>
          </a:prstGeom>
        </p:spPr>
      </p:pic>
      <p:pic>
        <p:nvPicPr>
          <p:cNvPr id="7" name="Picture 6" descr="semarang 2"/>
          <p:cNvPicPr>
            <a:picLocks noChangeAspect="1"/>
          </p:cNvPicPr>
          <p:nvPr/>
        </p:nvPicPr>
        <p:blipFill>
          <a:blip r:embed="rId3"/>
          <a:stretch>
            <a:fillRect/>
          </a:stretch>
        </p:blipFill>
        <p:spPr>
          <a:xfrm>
            <a:off x="417830" y="477520"/>
            <a:ext cx="2198370" cy="2915285"/>
          </a:xfrm>
          <a:prstGeom prst="rect">
            <a:avLst/>
          </a:prstGeom>
        </p:spPr>
      </p:pic>
      <p:grpSp>
        <p:nvGrpSpPr>
          <p:cNvPr id="12" name="Group 11"/>
          <p:cNvGrpSpPr/>
          <p:nvPr/>
        </p:nvGrpSpPr>
        <p:grpSpPr>
          <a:xfrm>
            <a:off x="2783205" y="477520"/>
            <a:ext cx="2673985" cy="2920365"/>
            <a:chOff x="4383" y="752"/>
            <a:chExt cx="3934" cy="4338"/>
          </a:xfrm>
        </p:grpSpPr>
        <p:pic>
          <p:nvPicPr>
            <p:cNvPr id="8" name="Picture 7" descr="semarang 3"/>
            <p:cNvPicPr>
              <a:picLocks noChangeAspect="1"/>
            </p:cNvPicPr>
            <p:nvPr/>
          </p:nvPicPr>
          <p:blipFill>
            <a:blip r:embed="rId4"/>
            <a:stretch>
              <a:fillRect/>
            </a:stretch>
          </p:blipFill>
          <p:spPr>
            <a:xfrm>
              <a:off x="4383" y="752"/>
              <a:ext cx="3934" cy="2289"/>
            </a:xfrm>
            <a:prstGeom prst="rect">
              <a:avLst/>
            </a:prstGeom>
          </p:spPr>
        </p:pic>
        <p:pic>
          <p:nvPicPr>
            <p:cNvPr id="9" name="Picture 8" descr="semarang"/>
            <p:cNvPicPr>
              <a:picLocks noChangeAspect="1"/>
            </p:cNvPicPr>
            <p:nvPr/>
          </p:nvPicPr>
          <p:blipFill>
            <a:blip r:embed="rId5"/>
            <a:stretch>
              <a:fillRect/>
            </a:stretch>
          </p:blipFill>
          <p:spPr>
            <a:xfrm>
              <a:off x="4383" y="2804"/>
              <a:ext cx="3935" cy="2287"/>
            </a:xfrm>
            <a:prstGeom prst="rect">
              <a:avLst/>
            </a:prstGeom>
          </p:spPr>
        </p:pic>
      </p:grpSp>
      <p:pic>
        <p:nvPicPr>
          <p:cNvPr id="10" name="Picture 9" descr="karawang 1"/>
          <p:cNvPicPr>
            <a:picLocks noChangeAspect="1"/>
          </p:cNvPicPr>
          <p:nvPr/>
        </p:nvPicPr>
        <p:blipFill>
          <a:blip r:embed="rId6"/>
          <a:stretch>
            <a:fillRect/>
          </a:stretch>
        </p:blipFill>
        <p:spPr>
          <a:xfrm>
            <a:off x="7534910" y="477520"/>
            <a:ext cx="3908425" cy="2932430"/>
          </a:xfrm>
          <a:prstGeom prst="rect">
            <a:avLst/>
          </a:prstGeom>
        </p:spPr>
      </p:pic>
      <p:pic>
        <p:nvPicPr>
          <p:cNvPr id="11" name="Picture 10" descr="karawang 2"/>
          <p:cNvPicPr>
            <a:picLocks noChangeAspect="1"/>
          </p:cNvPicPr>
          <p:nvPr/>
        </p:nvPicPr>
        <p:blipFill>
          <a:blip r:embed="rId7"/>
          <a:stretch>
            <a:fillRect/>
          </a:stretch>
        </p:blipFill>
        <p:spPr>
          <a:xfrm>
            <a:off x="5624830" y="477520"/>
            <a:ext cx="1657350" cy="29317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622300" y="622935"/>
            <a:ext cx="7061200" cy="1452880"/>
          </a:xfrm>
        </p:spPr>
        <p:txBody>
          <a:bodyPr/>
          <a:lstStyle/>
          <a:p>
            <a:pPr algn="l"/>
            <a:r>
              <a:rPr lang="en-US" altLang="ko-KR" dirty="0"/>
              <a:t>TERIMAKASIH</a:t>
            </a:r>
            <a:endParaRPr lang="en-US" altLang="ko-KR" sz="4800" dirty="0"/>
          </a:p>
        </p:txBody>
      </p:sp>
      <p:sp>
        <p:nvSpPr>
          <p:cNvPr id="2" name="Text Box 1"/>
          <p:cNvSpPr txBox="1"/>
          <p:nvPr/>
        </p:nvSpPr>
        <p:spPr>
          <a:xfrm>
            <a:off x="622300" y="3781425"/>
            <a:ext cx="7228840" cy="1876425"/>
          </a:xfrm>
          <a:prstGeom prst="rect">
            <a:avLst/>
          </a:prstGeom>
          <a:noFill/>
        </p:spPr>
        <p:txBody>
          <a:bodyPr wrap="square" rtlCol="0">
            <a:spAutoFit/>
          </a:bodyPr>
          <a:p>
            <a:r>
              <a:rPr lang="en-US" sz="3600" b="1">
                <a:solidFill>
                  <a:srgbClr val="E04358"/>
                </a:solidFill>
                <a:latin typeface="+mj-ea"/>
                <a:ea typeface="+mj-ea"/>
              </a:rPr>
              <a:t>PT. Dafico Prima Persada</a:t>
            </a:r>
            <a:endParaRPr lang="en-US" sz="3600" b="1">
              <a:solidFill>
                <a:srgbClr val="E04358"/>
              </a:solidFill>
              <a:latin typeface="+mj-ea"/>
              <a:ea typeface="+mj-ea"/>
            </a:endParaRPr>
          </a:p>
          <a:p>
            <a:r>
              <a:rPr lang="en-US"/>
              <a:t>Ruko Commercial Park 1 No.2</a:t>
            </a:r>
            <a:endParaRPr lang="en-US"/>
          </a:p>
          <a:p>
            <a:r>
              <a:rPr lang="en-US"/>
              <a:t>Jl.Sentra Primer Timu Kel.Pulo Gebang </a:t>
            </a:r>
            <a:endParaRPr lang="en-US"/>
          </a:p>
          <a:p>
            <a:r>
              <a:rPr lang="en-US"/>
              <a:t>Kec Cakung, Jakarta Timur 13950</a:t>
            </a:r>
            <a:endParaRPr lang="en-US"/>
          </a:p>
          <a:p>
            <a:r>
              <a:rPr lang="en-US"/>
              <a:t>Telp. 021-4870-1683</a:t>
            </a:r>
            <a:endParaRPr lang="en-US"/>
          </a:p>
        </p:txBody>
      </p:sp>
      <p:pic>
        <p:nvPicPr>
          <p:cNvPr id="3" name="Picture 2" descr="WhatsApp Image 2021-10-28 at 10.19.38"/>
          <p:cNvPicPr>
            <a:picLocks noChangeAspect="1"/>
          </p:cNvPicPr>
          <p:nvPr/>
        </p:nvPicPr>
        <p:blipFill>
          <a:blip r:embed="rId1"/>
          <a:stretch>
            <a:fillRect/>
          </a:stretch>
        </p:blipFill>
        <p:spPr>
          <a:xfrm>
            <a:off x="770890" y="2205355"/>
            <a:ext cx="1537335" cy="15506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50545" y="1844040"/>
            <a:ext cx="7679055" cy="3538220"/>
          </a:xfrm>
          <a:prstGeom prst="rect">
            <a:avLst/>
          </a:prstGeom>
          <a:noFill/>
        </p:spPr>
        <p:txBody>
          <a:bodyPr wrap="square" rtlCol="0">
            <a:spAutoFit/>
          </a:bodyPr>
          <a:p>
            <a:pPr algn="just"/>
            <a:r>
              <a:rPr lang="en-US" sz="1600" b="1" dirty="0">
                <a:sym typeface="+mn-ea"/>
              </a:rPr>
              <a:t>CAMAR Smart Fishing merupakan </a:t>
            </a:r>
            <a:r>
              <a:rPr lang="en-US" sz="1600" b="1" dirty="0" err="1">
                <a:sym typeface="+mn-ea"/>
              </a:rPr>
              <a:t>karya</a:t>
            </a:r>
            <a:r>
              <a:rPr lang="en-US" sz="1600" b="1" dirty="0">
                <a:sym typeface="+mn-ea"/>
              </a:rPr>
              <a:t> </a:t>
            </a:r>
            <a:r>
              <a:rPr lang="en-US" sz="1600" b="1" dirty="0" err="1">
                <a:sym typeface="+mn-ea"/>
              </a:rPr>
              <a:t>anak</a:t>
            </a:r>
            <a:r>
              <a:rPr lang="en-US" sz="1600" b="1" dirty="0">
                <a:sym typeface="+mn-ea"/>
              </a:rPr>
              <a:t> </a:t>
            </a:r>
            <a:r>
              <a:rPr lang="en-US" sz="1600" b="1" dirty="0" err="1">
                <a:sym typeface="+mn-ea"/>
              </a:rPr>
              <a:t>bangsa hasil pengembangan BPPT,                   PT.Navicom Indonesia dan PT Dafico Prima Persada , dengan memadukan teknologi             pengindraan jarak jauh permukaan laut menggunakan teknologi satelit, GPS dan teknologi AIS untuk meningkatkan </a:t>
            </a:r>
            <a:r>
              <a:rPr lang="en-US" altLang="ko-KR" sz="1600" b="1" dirty="0">
                <a:sym typeface="+mn-ea"/>
              </a:rPr>
              <a:t>produktifitas tangkapan ikan,  meningkatkan </a:t>
            </a:r>
            <a:r>
              <a:rPr lang="en-US" sz="1600" b="1" dirty="0">
                <a:sym typeface="+mn-ea"/>
              </a:rPr>
              <a:t>effisiensi bahan bakar</a:t>
            </a:r>
            <a:r>
              <a:rPr lang="en-US" altLang="ko-KR" sz="1600" b="1" dirty="0">
                <a:sym typeface="+mn-ea"/>
              </a:rPr>
              <a:t> dan m</a:t>
            </a:r>
            <a:r>
              <a:rPr lang="en-US" sz="1600" b="1" dirty="0">
                <a:sym typeface="+mn-ea"/>
              </a:rPr>
              <a:t>eningkatkan keselamatan pelayaran di laut Indonesia. yang pada akhirnya diharapkan       dapat berdampak pada meningkatnya kesejahteraan nelayan Indonesia.</a:t>
            </a:r>
            <a:endParaRPr lang="en-US" sz="1600" b="1" dirty="0" err="1">
              <a:sym typeface="+mn-ea"/>
            </a:endParaRPr>
          </a:p>
          <a:p>
            <a:pPr algn="just"/>
            <a:endParaRPr lang="en-US" sz="1600" b="1" dirty="0"/>
          </a:p>
          <a:p>
            <a:r>
              <a:rPr lang="en-US" sz="1600" b="1" dirty="0" err="1" smtClean="0">
                <a:sym typeface="+mn-ea"/>
              </a:rPr>
              <a:t>Fitur Camar Fish Locator</a:t>
            </a:r>
            <a:r>
              <a:rPr lang="en-US" sz="1600" b="1" dirty="0" smtClean="0">
                <a:sym typeface="+mn-ea"/>
              </a:rPr>
              <a:t> </a:t>
            </a:r>
            <a:r>
              <a:rPr lang="en-US" sz="1600" b="1" dirty="0">
                <a:sym typeface="+mn-ea"/>
              </a:rPr>
              <a:t>: </a:t>
            </a:r>
            <a:endParaRPr lang="en-US" sz="1600" b="1" dirty="0"/>
          </a:p>
          <a:p>
            <a:r>
              <a:rPr lang="en-US" sz="1600" b="1" dirty="0">
                <a:sym typeface="+mn-ea"/>
              </a:rPr>
              <a:t>1. </a:t>
            </a:r>
            <a:r>
              <a:rPr lang="en-US" sz="1600" b="1" dirty="0" err="1">
                <a:sym typeface="+mn-ea"/>
              </a:rPr>
              <a:t>Peta</a:t>
            </a:r>
            <a:r>
              <a:rPr lang="en-US" sz="1600" b="1" dirty="0">
                <a:sym typeface="+mn-ea"/>
              </a:rPr>
              <a:t> Perkiraan </a:t>
            </a:r>
            <a:r>
              <a:rPr lang="en-US" sz="1600" b="1" dirty="0" err="1">
                <a:sym typeface="+mn-ea"/>
              </a:rPr>
              <a:t>Potensi</a:t>
            </a:r>
            <a:r>
              <a:rPr lang="en-US" sz="1600" b="1" dirty="0">
                <a:sym typeface="+mn-ea"/>
              </a:rPr>
              <a:t> </a:t>
            </a:r>
            <a:r>
              <a:rPr lang="en-US" sz="1600" b="1" dirty="0" err="1">
                <a:sym typeface="+mn-ea"/>
              </a:rPr>
              <a:t>Ikan</a:t>
            </a:r>
            <a:r>
              <a:rPr lang="en-US" sz="1600" b="1" dirty="0">
                <a:sym typeface="+mn-ea"/>
              </a:rPr>
              <a:t> (</a:t>
            </a:r>
            <a:r>
              <a:rPr lang="en-US" sz="1600" b="1" dirty="0" err="1">
                <a:sym typeface="+mn-ea"/>
              </a:rPr>
              <a:t>PELOPI</a:t>
            </a:r>
            <a:r>
              <a:rPr lang="en-US" sz="1600" b="1" dirty="0">
                <a:sym typeface="+mn-ea"/>
              </a:rPr>
              <a:t>)</a:t>
            </a:r>
            <a:endParaRPr lang="en-US" sz="1600" b="1" dirty="0"/>
          </a:p>
          <a:p>
            <a:r>
              <a:rPr lang="en-US" sz="1600" b="1" dirty="0">
                <a:sym typeface="+mn-ea"/>
              </a:rPr>
              <a:t>2. Tracking </a:t>
            </a:r>
            <a:r>
              <a:rPr lang="en-US" sz="1600" b="1" dirty="0" err="1">
                <a:sym typeface="+mn-ea"/>
              </a:rPr>
              <a:t>Jalur</a:t>
            </a:r>
            <a:r>
              <a:rPr lang="en-US" sz="1600" b="1" dirty="0">
                <a:sym typeface="+mn-ea"/>
              </a:rPr>
              <a:t> </a:t>
            </a:r>
            <a:r>
              <a:rPr lang="en-US" sz="1600" b="1" dirty="0" err="1">
                <a:sym typeface="+mn-ea"/>
              </a:rPr>
              <a:t>Pelayaran</a:t>
            </a:r>
            <a:endParaRPr lang="en-US" sz="1600" b="1" dirty="0"/>
          </a:p>
          <a:p>
            <a:r>
              <a:rPr lang="en-US" sz="1600" b="1" dirty="0">
                <a:sym typeface="+mn-ea"/>
              </a:rPr>
              <a:t>3. </a:t>
            </a:r>
            <a:r>
              <a:rPr lang="en-US" sz="1600" b="1" dirty="0" err="1">
                <a:sym typeface="+mn-ea"/>
              </a:rPr>
              <a:t>Tombol</a:t>
            </a:r>
            <a:r>
              <a:rPr lang="en-US" sz="1600" b="1" dirty="0">
                <a:sym typeface="+mn-ea"/>
              </a:rPr>
              <a:t> SOS</a:t>
            </a:r>
            <a:endParaRPr lang="en-US" sz="1600" b="1" dirty="0"/>
          </a:p>
          <a:p>
            <a:r>
              <a:rPr lang="en-US" sz="1600" b="1" dirty="0">
                <a:sym typeface="+mn-ea"/>
              </a:rPr>
              <a:t>4. GPS &amp; </a:t>
            </a:r>
            <a:r>
              <a:rPr lang="en-US" sz="1600" b="1" dirty="0" err="1">
                <a:sym typeface="+mn-ea"/>
              </a:rPr>
              <a:t>AIS</a:t>
            </a:r>
            <a:r>
              <a:rPr lang="en-US" sz="1600" b="1" dirty="0">
                <a:sym typeface="+mn-ea"/>
              </a:rPr>
              <a:t> monitoring</a:t>
            </a:r>
            <a:endParaRPr lang="en-US" sz="1600" b="1" dirty="0"/>
          </a:p>
          <a:p>
            <a:r>
              <a:rPr lang="en-US" sz="1600" b="1" dirty="0">
                <a:sym typeface="+mn-ea"/>
              </a:rPr>
              <a:t>5. </a:t>
            </a:r>
            <a:r>
              <a:rPr lang="en-US" sz="1600" b="1" dirty="0" err="1">
                <a:sym typeface="+mn-ea"/>
              </a:rPr>
              <a:t>AIS</a:t>
            </a:r>
            <a:r>
              <a:rPr lang="en-US" sz="1600" b="1" dirty="0">
                <a:sym typeface="+mn-ea"/>
              </a:rPr>
              <a:t> Transponder</a:t>
            </a:r>
            <a:endParaRPr lang="en-US" sz="1600" b="1" dirty="0"/>
          </a:p>
          <a:p>
            <a:endParaRPr lang="en-US" sz="1600"/>
          </a:p>
        </p:txBody>
      </p:sp>
      <p:pic>
        <p:nvPicPr>
          <p:cNvPr id="6" name="Picture 5" descr="perangkat camar"/>
          <p:cNvPicPr>
            <a:picLocks noChangeAspect="1"/>
          </p:cNvPicPr>
          <p:nvPr/>
        </p:nvPicPr>
        <p:blipFill>
          <a:blip r:embed="rId1"/>
          <a:stretch>
            <a:fillRect/>
          </a:stretch>
        </p:blipFill>
        <p:spPr>
          <a:xfrm>
            <a:off x="9119235" y="837565"/>
            <a:ext cx="2279650" cy="1749425"/>
          </a:xfrm>
          <a:prstGeom prst="rect">
            <a:avLst/>
          </a:prstGeom>
          <a:ln>
            <a:noFill/>
          </a:ln>
          <a:effectLst>
            <a:glow rad="101600">
              <a:schemeClr val="accent1">
                <a:satMod val="175000"/>
                <a:alpha val="40000"/>
              </a:schemeClr>
            </a:glow>
            <a:outerShdw blurRad="50800" dist="38100" dir="2700000" algn="tl" rotWithShape="0">
              <a:prstClr val="black">
                <a:alpha val="40000"/>
              </a:prstClr>
            </a:outerShdw>
            <a:softEdge rad="31750"/>
          </a:effectLst>
        </p:spPr>
      </p:pic>
      <p:pic>
        <p:nvPicPr>
          <p:cNvPr id="7" name="Picture 6" descr="WhatsApp Image 2021-10-26 at 12.05.12"/>
          <p:cNvPicPr>
            <a:picLocks noChangeAspect="1"/>
          </p:cNvPicPr>
          <p:nvPr/>
        </p:nvPicPr>
        <p:blipFill>
          <a:blip r:embed="rId2"/>
          <a:stretch>
            <a:fillRect/>
          </a:stretch>
        </p:blipFill>
        <p:spPr>
          <a:xfrm>
            <a:off x="9839325" y="3087370"/>
            <a:ext cx="1508760" cy="3269615"/>
          </a:xfrm>
          <a:prstGeom prst="rect">
            <a:avLst/>
          </a:prstGeom>
          <a:effectLst>
            <a:glow rad="101600">
              <a:schemeClr val="accent1">
                <a:satMod val="175000"/>
                <a:alpha val="40000"/>
              </a:schemeClr>
            </a:glow>
            <a:outerShdw blurRad="50800" dist="38100" dir="2700000" algn="tl" rotWithShape="0">
              <a:prstClr val="black">
                <a:alpha val="40000"/>
              </a:prstClr>
            </a:outerShdw>
          </a:effectLst>
        </p:spPr>
      </p:pic>
      <p:pic>
        <p:nvPicPr>
          <p:cNvPr id="15" name="Picture 14" descr="gps antenna"/>
          <p:cNvPicPr>
            <a:picLocks noChangeAspect="1"/>
          </p:cNvPicPr>
          <p:nvPr/>
        </p:nvPicPr>
        <p:blipFill>
          <a:blip r:embed="rId3"/>
          <a:stretch>
            <a:fillRect/>
          </a:stretch>
        </p:blipFill>
        <p:spPr>
          <a:xfrm>
            <a:off x="8759190" y="4581525"/>
            <a:ext cx="1399540" cy="1866900"/>
          </a:xfrm>
          <a:prstGeom prst="rect">
            <a:avLst/>
          </a:prstGeom>
          <a:effectLst/>
        </p:spPr>
      </p:pic>
      <p:pic>
        <p:nvPicPr>
          <p:cNvPr id="17" name="Picture 16" descr="vhf"/>
          <p:cNvPicPr>
            <a:picLocks noChangeAspect="1"/>
          </p:cNvPicPr>
          <p:nvPr/>
        </p:nvPicPr>
        <p:blipFill>
          <a:blip r:embed="rId4"/>
          <a:stretch>
            <a:fillRect/>
          </a:stretch>
        </p:blipFill>
        <p:spPr>
          <a:xfrm>
            <a:off x="11639550" y="621030"/>
            <a:ext cx="497205" cy="5735955"/>
          </a:xfrm>
          <a:prstGeom prst="rect">
            <a:avLst/>
          </a:prstGeom>
          <a:effectLst>
            <a:glow rad="101600">
              <a:schemeClr val="accent1">
                <a:satMod val="175000"/>
                <a:alpha val="40000"/>
              </a:schemeClr>
            </a:glow>
          </a:effectLst>
        </p:spPr>
      </p:pic>
      <p:pic>
        <p:nvPicPr>
          <p:cNvPr id="4" name="Picture 3" descr="Logo kecil Camar"/>
          <p:cNvPicPr>
            <a:picLocks noChangeAspect="1"/>
          </p:cNvPicPr>
          <p:nvPr/>
        </p:nvPicPr>
        <p:blipFill>
          <a:blip r:embed="rId5"/>
          <a:stretch>
            <a:fillRect/>
          </a:stretch>
        </p:blipFill>
        <p:spPr>
          <a:xfrm>
            <a:off x="622935" y="333375"/>
            <a:ext cx="1347470" cy="1323975"/>
          </a:xfrm>
          <a:prstGeom prst="rect">
            <a:avLst/>
          </a:prstGeom>
        </p:spPr>
      </p:pic>
      <p:sp>
        <p:nvSpPr>
          <p:cNvPr id="5" name="제목 6"/>
          <p:cNvSpPr>
            <a:spLocks noGrp="1"/>
          </p:cNvSpPr>
          <p:nvPr/>
        </p:nvSpPr>
        <p:spPr>
          <a:xfrm>
            <a:off x="1991995" y="666115"/>
            <a:ext cx="7635875" cy="966470"/>
          </a:xfrm>
          <a:prstGeom prst="rect">
            <a:avLst/>
          </a:prstGeom>
          <a:noFill/>
          <a:ln w="9525">
            <a:noFill/>
            <a:miter lim="800000"/>
          </a:ln>
        </p:spPr>
        <p:txBody>
          <a:bodyPr vert="horz" wrap="square" lIns="99569" tIns="49785" rIns="99569" bIns="49785" numCol="1" rtlCol="0" anchor="t" anchorCtr="0" compatLnSpc="1">
            <a:noAutofit/>
            <a:scene3d>
              <a:camera prst="orthographicFront"/>
              <a:lightRig rig="threePt" dir="t"/>
            </a:scene3d>
          </a:bodyPr>
          <a:lstStyle>
            <a:lvl1pPr marL="0" indent="0" algn="l" defTabSz="995680" rtl="0" eaLnBrk="1" fontAlgn="base" latinLnBrk="1" hangingPunct="1">
              <a:lnSpc>
                <a:spcPct val="100000"/>
              </a:lnSpc>
              <a:spcBef>
                <a:spcPct val="0"/>
              </a:spcBef>
              <a:spcAft>
                <a:spcPct val="0"/>
              </a:spcAft>
              <a:buClr>
                <a:schemeClr val="hlink"/>
              </a:buClr>
              <a:buFont typeface="GulimChe" panose="020B0609000101010101" pitchFamily="49" charset="-127"/>
              <a:buNone/>
              <a:defRPr lang="ko-KR" altLang="en-US" sz="5800" kern="1200" baseline="0" dirty="0">
                <a:solidFill>
                  <a:srgbClr val="039AB4"/>
                </a:solidFill>
                <a:effectLst/>
                <a:latin typeface="+mj-lt"/>
                <a:ea typeface="Malgun Gothic" panose="020B0503020000020004" pitchFamily="50" charset="-127"/>
                <a:cs typeface="+mj-cs"/>
              </a:defRPr>
            </a:lvl1pPr>
          </a:lstStyle>
          <a:p>
            <a:r>
              <a:rPr lang="en-US" altLang="ko-K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Smart Fishing Berbasis Satelit</a:t>
            </a:r>
            <a:endParaRPr lang="en-US" altLang="ko-K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 name="Picture 9" descr="200px-Bangga_Buatan_Indonesia_Tipe_Normal"/>
          <p:cNvPicPr>
            <a:picLocks noChangeAspect="1"/>
          </p:cNvPicPr>
          <p:nvPr/>
        </p:nvPicPr>
        <p:blipFill>
          <a:blip r:embed="rId6"/>
          <a:stretch>
            <a:fillRect/>
          </a:stretch>
        </p:blipFill>
        <p:spPr>
          <a:xfrm>
            <a:off x="6022975" y="4363085"/>
            <a:ext cx="2350135" cy="2350135"/>
          </a:xfrm>
          <a:prstGeom prst="rect">
            <a:avLst/>
          </a:prstGeom>
        </p:spPr>
      </p:pic>
      <p:pic>
        <p:nvPicPr>
          <p:cNvPr id="11" name="Picture 10" descr="PikPng.com_logo-lp3i-png_3343800"/>
          <p:cNvPicPr>
            <a:picLocks noChangeAspect="1"/>
          </p:cNvPicPr>
          <p:nvPr/>
        </p:nvPicPr>
        <p:blipFill>
          <a:blip r:embed="rId7"/>
          <a:stretch>
            <a:fillRect/>
          </a:stretch>
        </p:blipFill>
        <p:spPr>
          <a:xfrm>
            <a:off x="3793490" y="5808980"/>
            <a:ext cx="1579880" cy="961390"/>
          </a:xfrm>
          <a:prstGeom prst="rect">
            <a:avLst/>
          </a:prstGeom>
        </p:spPr>
      </p:pic>
      <p:sp>
        <p:nvSpPr>
          <p:cNvPr id="12" name="Text Box 11"/>
          <p:cNvSpPr txBox="1"/>
          <p:nvPr/>
        </p:nvSpPr>
        <p:spPr>
          <a:xfrm>
            <a:off x="474980" y="5985510"/>
            <a:ext cx="2968625" cy="583565"/>
          </a:xfrm>
          <a:prstGeom prst="rect">
            <a:avLst/>
          </a:prstGeom>
          <a:noFill/>
        </p:spPr>
        <p:txBody>
          <a:bodyPr wrap="square" rtlCol="0">
            <a:spAutoFit/>
          </a:bodyPr>
          <a:p>
            <a:r>
              <a:rPr lang="en-US" sz="3200">
                <a:solidFill>
                  <a:schemeClr val="accent1"/>
                </a:solidFill>
                <a:effectLst>
                  <a:outerShdw blurRad="38100" dist="25400" dir="5400000" algn="ctr" rotWithShape="0">
                    <a:srgbClr val="6E747A">
                      <a:alpha val="43000"/>
                    </a:srgbClr>
                  </a:outerShdw>
                </a:effectLst>
                <a:latin typeface="Homoarakhn" panose="00000400000000000000" charset="0"/>
                <a:cs typeface="Homoarakhn" panose="00000400000000000000" charset="0"/>
              </a:rPr>
              <a:t>NAVICOM</a:t>
            </a:r>
            <a:endParaRPr lang="en-US" sz="3200">
              <a:solidFill>
                <a:schemeClr val="accent1"/>
              </a:solidFill>
              <a:effectLst>
                <a:outerShdw blurRad="38100" dist="25400" dir="5400000" algn="ctr" rotWithShape="0">
                  <a:srgbClr val="6E747A">
                    <a:alpha val="43000"/>
                  </a:srgbClr>
                </a:outerShdw>
              </a:effectLst>
              <a:latin typeface="Homoarakhn" panose="00000400000000000000" charset="0"/>
              <a:cs typeface="Homoarakhn" panose="000004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sym typeface="+mn-ea"/>
              </a:rPr>
              <a:t>(PELOPI) Peta Perkiraan Lokasi Penangkapan Ikan</a:t>
            </a:r>
            <a:endParaRPr lang="ko-KR" altLang="en-US" dirty="0"/>
          </a:p>
        </p:txBody>
      </p:sp>
      <p:pic>
        <p:nvPicPr>
          <p:cNvPr id="7" name="Picture 6" descr="WhatsApp Image 2021-10-26 at 12.05.12"/>
          <p:cNvPicPr>
            <a:picLocks noChangeAspect="1"/>
          </p:cNvPicPr>
          <p:nvPr/>
        </p:nvPicPr>
        <p:blipFill>
          <a:blip r:embed="rId1"/>
          <a:stretch>
            <a:fillRect/>
          </a:stretch>
        </p:blipFill>
        <p:spPr>
          <a:xfrm>
            <a:off x="478790" y="1531620"/>
            <a:ext cx="2301875" cy="4987925"/>
          </a:xfrm>
          <a:prstGeom prst="rect">
            <a:avLst/>
          </a:prstGeom>
          <a:effectLst>
            <a:outerShdw blurRad="50800" dist="38100" dir="2700000" algn="tl" rotWithShape="0">
              <a:prstClr val="black">
                <a:alpha val="40000"/>
              </a:prstClr>
            </a:outerShdw>
          </a:effectLst>
        </p:spPr>
      </p:pic>
      <p:sp>
        <p:nvSpPr>
          <p:cNvPr id="10" name="TextBox 3"/>
          <p:cNvSpPr txBox="1"/>
          <p:nvPr/>
        </p:nvSpPr>
        <p:spPr>
          <a:xfrm>
            <a:off x="3241675" y="1413510"/>
            <a:ext cx="8022590" cy="3415030"/>
          </a:xfrm>
          <a:prstGeom prst="rect">
            <a:avLst/>
          </a:prstGeom>
          <a:noFill/>
        </p:spPr>
        <p:txBody>
          <a:bodyPr wrap="square" rtlCol="0">
            <a:spAutoFit/>
          </a:bodyPr>
          <a:p>
            <a:pPr algn="just"/>
            <a:r>
              <a:rPr lang="en-US" sz="1800" b="1" dirty="0"/>
              <a:t>PELOPI atau Peta Perkiraan Lokasi Penangkapan Ikan adalah peta yang dibuat dengan menggunakan data satelit untuk memetakan konsentrasi klorofil, Untuk                      memperkirakan lokasi penangkapan ikan di perairan Indonesia. Peta ini dapat           memberikan informasi mengenai daerah-daerah yang memiliki potensi ikan pelagis   yang tinggi, seperti ikan tuna, ikan tongkol, ikan cakalang, ikan madidihang atau          lemuru, ikan layang, ikan selar, ikan kuwe, ikan teri, ikan kembung, ikan belanak, ikan tenggiri, ikan marlin, dan ikan swordfish. Dengan menggunakan PELOPI, nelayan        dapat mengetahui daerah-daerah yang memiliki potensi ikan yang tinggi sehingga     dapat meningkatkan hasil tangkapan dan meningkatkan produktivitas sektor               perikanan di Indonesia. Setiap hari PELOPI menyajikan data 20.000 sampai dengan    50.000 titik potensi dibawah 12mil dan lebih dari 12mil dengan cakupan seluruh       wilayah Indonesia dari sabang sampai merauke</a:t>
            </a:r>
            <a:endParaRPr lang="en-US" sz="1800" b="1" dirty="0"/>
          </a:p>
        </p:txBody>
      </p:sp>
      <p:pic>
        <p:nvPicPr>
          <p:cNvPr id="8" name="Content Placeholder 7" descr="perangkat camar"/>
          <p:cNvPicPr>
            <a:picLocks noChangeAspect="1"/>
          </p:cNvPicPr>
          <p:nvPr>
            <p:ph idx="1"/>
          </p:nvPr>
        </p:nvPicPr>
        <p:blipFill>
          <a:blip r:embed="rId2"/>
          <a:stretch>
            <a:fillRect/>
          </a:stretch>
        </p:blipFill>
        <p:spPr>
          <a:xfrm>
            <a:off x="4150360" y="5033645"/>
            <a:ext cx="1959610" cy="1504315"/>
          </a:xfrm>
          <a:prstGeom prst="rect">
            <a:avLst/>
          </a:prstGeom>
          <a:ln>
            <a:noFill/>
          </a:ln>
          <a:effectLst>
            <a:outerShdw blurRad="50800" dist="38100" dir="2700000" algn="tl" rotWithShape="0">
              <a:prstClr val="black">
                <a:alpha val="40000"/>
              </a:prstClr>
            </a:outerShdw>
            <a:softEdge rad="31750"/>
          </a:effectLst>
        </p:spPr>
      </p:pic>
      <p:pic>
        <p:nvPicPr>
          <p:cNvPr id="3" name="Picture 2" descr="Untitled"/>
          <p:cNvPicPr>
            <a:picLocks noChangeAspect="1"/>
          </p:cNvPicPr>
          <p:nvPr/>
        </p:nvPicPr>
        <p:blipFill>
          <a:blip r:embed="rId3"/>
          <a:stretch>
            <a:fillRect/>
          </a:stretch>
        </p:blipFill>
        <p:spPr>
          <a:xfrm>
            <a:off x="7618730" y="4797425"/>
            <a:ext cx="3645535" cy="174053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TRACKING JALUR PELAYARAN</a:t>
            </a:r>
            <a:endParaRPr lang="ko-KR" altLang="en-US" dirty="0"/>
          </a:p>
        </p:txBody>
      </p:sp>
      <p:sp>
        <p:nvSpPr>
          <p:cNvPr id="4" name="TextBox 3"/>
          <p:cNvSpPr txBox="1"/>
          <p:nvPr/>
        </p:nvSpPr>
        <p:spPr>
          <a:xfrm>
            <a:off x="406400" y="1341755"/>
            <a:ext cx="10977245" cy="1938020"/>
          </a:xfrm>
          <a:prstGeom prst="rect">
            <a:avLst/>
          </a:prstGeom>
          <a:noFill/>
        </p:spPr>
        <p:txBody>
          <a:bodyPr wrap="square" rtlCol="0">
            <a:spAutoFit/>
          </a:bodyPr>
          <a:p>
            <a:pPr algn="just"/>
            <a:r>
              <a:rPr lang="en-US" sz="2400" b="1" dirty="0" err="1"/>
              <a:t>Sistem</a:t>
            </a:r>
            <a:r>
              <a:rPr lang="en-US" sz="2400" b="1" dirty="0"/>
              <a:t> yang </a:t>
            </a:r>
            <a:r>
              <a:rPr lang="en-US" sz="2400" b="1" dirty="0" err="1" smtClean="0"/>
              <a:t>merekam</a:t>
            </a:r>
            <a:r>
              <a:rPr lang="en-US" sz="2400" b="1" dirty="0" smtClean="0"/>
              <a:t> </a:t>
            </a:r>
            <a:r>
              <a:rPr lang="en-US" sz="2400" b="1" dirty="0" err="1"/>
              <a:t>pergerakan</a:t>
            </a:r>
            <a:r>
              <a:rPr lang="en-US" sz="2400" b="1" dirty="0"/>
              <a:t> </a:t>
            </a:r>
            <a:r>
              <a:rPr lang="en-US" sz="2400" b="1" dirty="0" err="1"/>
              <a:t>kapal</a:t>
            </a:r>
            <a:r>
              <a:rPr lang="en-US" sz="2400" b="1" dirty="0"/>
              <a:t>, </a:t>
            </a:r>
            <a:r>
              <a:rPr lang="en-US" sz="2400" b="1" dirty="0" err="1" smtClean="0"/>
              <a:t>kita</a:t>
            </a:r>
            <a:r>
              <a:rPr lang="en-US" sz="2400" b="1" dirty="0" smtClean="0"/>
              <a:t> </a:t>
            </a:r>
            <a:r>
              <a:rPr lang="en-US" sz="2400" b="1" dirty="0" err="1" smtClean="0"/>
              <a:t>dapat</a:t>
            </a:r>
            <a:r>
              <a:rPr lang="en-US" sz="2400" b="1" dirty="0" smtClean="0"/>
              <a:t> </a:t>
            </a:r>
            <a:r>
              <a:rPr lang="en-US" sz="2400" b="1" dirty="0" err="1"/>
              <a:t>melihat</a:t>
            </a:r>
            <a:r>
              <a:rPr lang="en-US" sz="2400" b="1" dirty="0"/>
              <a:t> history </a:t>
            </a:r>
            <a:r>
              <a:rPr lang="en-US" sz="2400" b="1" dirty="0" err="1"/>
              <a:t>atau</a:t>
            </a:r>
            <a:r>
              <a:rPr lang="en-US" sz="2400" b="1" dirty="0"/>
              <a:t> </a:t>
            </a:r>
            <a:r>
              <a:rPr lang="en-US" sz="2400" b="1" dirty="0" err="1"/>
              <a:t>jejak</a:t>
            </a:r>
            <a:r>
              <a:rPr lang="en-US" sz="2400" b="1" dirty="0"/>
              <a:t> </a:t>
            </a:r>
            <a:r>
              <a:rPr lang="en-US" sz="2400" b="1" dirty="0" err="1"/>
              <a:t>perjalanan</a:t>
            </a:r>
            <a:r>
              <a:rPr lang="en-US" sz="2400" b="1" dirty="0"/>
              <a:t> </a:t>
            </a:r>
            <a:r>
              <a:rPr lang="en-US" sz="2400" b="1" dirty="0" err="1"/>
              <a:t>kapal</a:t>
            </a:r>
            <a:r>
              <a:rPr lang="en-US" sz="2400" b="1" dirty="0"/>
              <a:t> </a:t>
            </a:r>
            <a:r>
              <a:rPr lang="en-US" sz="2400" b="1" dirty="0" smtClean="0"/>
              <a:t> </a:t>
            </a:r>
            <a:r>
              <a:rPr lang="en-US" sz="2400" b="1" dirty="0" err="1"/>
              <a:t>dari</a:t>
            </a:r>
            <a:r>
              <a:rPr lang="en-US" sz="2400" b="1" dirty="0"/>
              <a:t> </a:t>
            </a:r>
            <a:r>
              <a:rPr lang="en-US" sz="2400" b="1" dirty="0" err="1"/>
              <a:t>satu</a:t>
            </a:r>
            <a:r>
              <a:rPr lang="en-US" sz="2400" b="1" dirty="0"/>
              <a:t> </a:t>
            </a:r>
            <a:r>
              <a:rPr lang="en-US" sz="2400" b="1" dirty="0" err="1"/>
              <a:t>titik</a:t>
            </a:r>
            <a:r>
              <a:rPr lang="en-US" sz="2400" b="1" dirty="0"/>
              <a:t> </a:t>
            </a:r>
            <a:r>
              <a:rPr lang="en-US" sz="2400" b="1" dirty="0" err="1"/>
              <a:t>ke</a:t>
            </a:r>
            <a:r>
              <a:rPr lang="en-US" sz="2400" b="1" dirty="0"/>
              <a:t> </a:t>
            </a:r>
            <a:r>
              <a:rPr lang="en-US" sz="2400" b="1" dirty="0" err="1"/>
              <a:t>titik</a:t>
            </a:r>
            <a:r>
              <a:rPr lang="en-US" sz="2400" b="1" dirty="0"/>
              <a:t> </a:t>
            </a:r>
            <a:r>
              <a:rPr lang="en-US" sz="2400" b="1" dirty="0" err="1" smtClean="0"/>
              <a:t>lainnya</a:t>
            </a:r>
            <a:r>
              <a:rPr lang="en-US" sz="2400" b="1" dirty="0" smtClean="0"/>
              <a:t>, </a:t>
            </a:r>
            <a:r>
              <a:rPr lang="en-US" sz="2400" b="1" dirty="0" err="1" smtClean="0"/>
              <a:t>Fitur Tracking berguna sekali ketika terjadi ombak     tinggi atau badai, dengan fitur ini nelayan terbantu untuk menemukan lokasi penebaran jaring dan jalur pelayaran kembali ke pelabuhan asal.</a:t>
            </a:r>
            <a:endParaRPr lang="en-US" sz="2400" b="1" dirty="0"/>
          </a:p>
          <a:p>
            <a:endParaRPr lang="en-US" sz="2400" b="1" dirty="0"/>
          </a:p>
        </p:txBody>
      </p:sp>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22669" b="17962"/>
          <a:stretch>
            <a:fillRect/>
          </a:stretch>
        </p:blipFill>
        <p:spPr>
          <a:xfrm>
            <a:off x="3142615" y="3286125"/>
            <a:ext cx="2336800" cy="308356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2408" b="14629"/>
          <a:stretch>
            <a:fillRect/>
          </a:stretch>
        </p:blipFill>
        <p:spPr>
          <a:xfrm>
            <a:off x="549880" y="3286138"/>
            <a:ext cx="2205466" cy="3085837"/>
          </a:xfrm>
          <a:prstGeom prst="rect">
            <a:avLst/>
          </a:prstGeom>
          <a:effectLst>
            <a:outerShdw blurRad="50800" dist="38100" dir="2700000" algn="tl" rotWithShape="0">
              <a:prstClr val="black">
                <a:alpha val="40000"/>
              </a:prstClr>
            </a:outerShdw>
          </a:effectLst>
        </p:spPr>
      </p:pic>
      <p:pic>
        <p:nvPicPr>
          <p:cNvPr id="8" name="Content Placeholder 7" descr="perangkat camar"/>
          <p:cNvPicPr>
            <a:picLocks noChangeAspect="1"/>
          </p:cNvPicPr>
          <p:nvPr>
            <p:ph idx="1"/>
          </p:nvPr>
        </p:nvPicPr>
        <p:blipFill>
          <a:blip r:embed="rId3"/>
          <a:stretch>
            <a:fillRect/>
          </a:stretch>
        </p:blipFill>
        <p:spPr>
          <a:xfrm>
            <a:off x="5950585" y="4936490"/>
            <a:ext cx="1866900" cy="1433195"/>
          </a:xfrm>
          <a:prstGeom prst="rect">
            <a:avLst/>
          </a:prstGeom>
          <a:ln>
            <a:noFill/>
          </a:ln>
          <a:effectLst>
            <a:outerShdw blurRad="50800" dist="38100" dir="2700000" algn="tl" rotWithShape="0">
              <a:prstClr val="black">
                <a:alpha val="40000"/>
              </a:prstClr>
            </a:outerShdw>
            <a:softEdge rad="3175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2500" y="189434"/>
            <a:ext cx="10971373" cy="798753"/>
          </a:xfrm>
        </p:spPr>
        <p:txBody>
          <a:bodyPr/>
          <a:lstStyle/>
          <a:p>
            <a:r>
              <a:rPr lang="en-US" altLang="ko-KR" smtClean="0"/>
              <a:t>TOMBOL DARURAT SOS</a:t>
            </a:r>
            <a:endParaRPr lang="ko-KR" altLang="en-US" dirty="0"/>
          </a:p>
        </p:txBody>
      </p:sp>
      <p:sp>
        <p:nvSpPr>
          <p:cNvPr id="6" name="Content Placeholder 5"/>
          <p:cNvSpPr>
            <a:spLocks noGrp="1"/>
          </p:cNvSpPr>
          <p:nvPr>
            <p:ph idx="1"/>
          </p:nvPr>
        </p:nvSpPr>
        <p:spPr>
          <a:xfrm>
            <a:off x="3502660" y="1773555"/>
            <a:ext cx="7925435" cy="2049780"/>
          </a:xfrm>
        </p:spPr>
        <p:txBody>
          <a:bodyPr>
            <a:normAutofit/>
          </a:bodyPr>
          <a:p>
            <a:pPr marL="0" indent="0" algn="just">
              <a:buNone/>
            </a:pPr>
            <a:r>
              <a:rPr lang="en-US" sz="2400" b="1" i="0" dirty="0" err="1" smtClean="0">
                <a:solidFill>
                  <a:schemeClr val="tx1"/>
                </a:solidFill>
              </a:rPr>
              <a:t>Tombol</a:t>
            </a:r>
            <a:r>
              <a:rPr lang="en-US" sz="2400" b="1" i="0" dirty="0" smtClean="0">
                <a:solidFill>
                  <a:schemeClr val="tx1"/>
                </a:solidFill>
              </a:rPr>
              <a:t> SOS/Emergency </a:t>
            </a:r>
            <a:r>
              <a:rPr lang="en-US" sz="2400" b="1" i="0" dirty="0">
                <a:solidFill>
                  <a:schemeClr val="tx1"/>
                </a:solidFill>
              </a:rPr>
              <a:t>yang </a:t>
            </a:r>
            <a:r>
              <a:rPr lang="en-US" sz="2400" b="1" i="0" dirty="0" err="1">
                <a:solidFill>
                  <a:schemeClr val="tx1"/>
                </a:solidFill>
              </a:rPr>
              <a:t>berguna</a:t>
            </a:r>
            <a:r>
              <a:rPr lang="en-US" sz="2400" b="1" i="0" dirty="0">
                <a:solidFill>
                  <a:schemeClr val="tx1"/>
                </a:solidFill>
              </a:rPr>
              <a:t> di </a:t>
            </a:r>
            <a:r>
              <a:rPr lang="en-US" sz="2400" b="1" i="0" dirty="0" err="1">
                <a:solidFill>
                  <a:schemeClr val="tx1"/>
                </a:solidFill>
              </a:rPr>
              <a:t>saat</a:t>
            </a:r>
            <a:r>
              <a:rPr lang="en-US" sz="2400" b="1" i="0" dirty="0">
                <a:solidFill>
                  <a:schemeClr val="tx1"/>
                </a:solidFill>
              </a:rPr>
              <a:t> </a:t>
            </a:r>
            <a:r>
              <a:rPr lang="en-US" sz="2400" b="1" i="0" dirty="0" err="1">
                <a:solidFill>
                  <a:schemeClr val="tx1"/>
                </a:solidFill>
              </a:rPr>
              <a:t>darurat</a:t>
            </a:r>
            <a:r>
              <a:rPr lang="en-US" sz="2400" b="1" i="0" dirty="0">
                <a:solidFill>
                  <a:schemeClr val="tx1"/>
                </a:solidFill>
              </a:rPr>
              <a:t> </a:t>
            </a:r>
            <a:r>
              <a:rPr lang="en-US" sz="2400" b="1" i="0" dirty="0" err="1">
                <a:solidFill>
                  <a:schemeClr val="tx1"/>
                </a:solidFill>
              </a:rPr>
              <a:t>untuk</a:t>
            </a:r>
            <a:r>
              <a:rPr lang="en-US" sz="2400" b="1" i="0" dirty="0">
                <a:solidFill>
                  <a:schemeClr val="tx1"/>
                </a:solidFill>
              </a:rPr>
              <a:t> </a:t>
            </a:r>
            <a:r>
              <a:rPr lang="en-US" sz="2400" b="1" i="0" dirty="0" err="1">
                <a:solidFill>
                  <a:schemeClr val="tx1"/>
                </a:solidFill>
              </a:rPr>
              <a:t>memberi</a:t>
            </a:r>
            <a:r>
              <a:rPr lang="en-US" sz="2400" b="1" i="0" dirty="0">
                <a:solidFill>
                  <a:schemeClr val="tx1"/>
                </a:solidFill>
              </a:rPr>
              <a:t> </a:t>
            </a:r>
            <a:r>
              <a:rPr lang="en-US" sz="2400" b="1" i="0" dirty="0" err="1">
                <a:solidFill>
                  <a:schemeClr val="tx1"/>
                </a:solidFill>
              </a:rPr>
              <a:t>tahu</a:t>
            </a:r>
            <a:r>
              <a:rPr lang="en-US" sz="2400" b="1" i="0" dirty="0">
                <a:solidFill>
                  <a:schemeClr val="tx1"/>
                </a:solidFill>
              </a:rPr>
              <a:t> kapal di</a:t>
            </a:r>
            <a:r>
              <a:rPr lang="en-US" sz="2400" b="1" i="0" dirty="0" err="1">
                <a:solidFill>
                  <a:schemeClr val="tx1"/>
                </a:solidFill>
              </a:rPr>
              <a:t>sekitarnya</a:t>
            </a:r>
            <a:r>
              <a:rPr lang="en-US" sz="2400" b="1" i="0" dirty="0">
                <a:solidFill>
                  <a:schemeClr val="tx1"/>
                </a:solidFill>
              </a:rPr>
              <a:t> </a:t>
            </a:r>
            <a:r>
              <a:rPr lang="en-US" sz="2400" b="1" i="0" dirty="0" err="1">
                <a:solidFill>
                  <a:schemeClr val="tx1"/>
                </a:solidFill>
              </a:rPr>
              <a:t>jika sedang mengalami</a:t>
            </a:r>
            <a:r>
              <a:rPr lang="en-US" sz="2400" b="1" i="0" dirty="0">
                <a:solidFill>
                  <a:schemeClr val="tx1"/>
                </a:solidFill>
              </a:rPr>
              <a:t>       </a:t>
            </a:r>
            <a:r>
              <a:rPr lang="en-US" sz="2400" b="1" i="0" dirty="0" err="1">
                <a:solidFill>
                  <a:schemeClr val="tx1"/>
                </a:solidFill>
              </a:rPr>
              <a:t>kondisi</a:t>
            </a:r>
            <a:r>
              <a:rPr lang="en-US" sz="2400" b="1" i="0" dirty="0">
                <a:solidFill>
                  <a:schemeClr val="tx1"/>
                </a:solidFill>
              </a:rPr>
              <a:t> </a:t>
            </a:r>
            <a:r>
              <a:rPr lang="en-US" sz="2400" b="1" i="0" dirty="0" err="1" smtClean="0">
                <a:solidFill>
                  <a:schemeClr val="tx1"/>
                </a:solidFill>
              </a:rPr>
              <a:t>darurat</a:t>
            </a:r>
            <a:r>
              <a:rPr lang="en-US" sz="2400" b="1" i="0" dirty="0" smtClean="0">
                <a:solidFill>
                  <a:schemeClr val="tx1"/>
                </a:solidFill>
              </a:rPr>
              <a:t>, </a:t>
            </a:r>
            <a:r>
              <a:rPr lang="en-US" sz="2400" b="1" i="0" dirty="0" err="1" smtClean="0">
                <a:solidFill>
                  <a:schemeClr val="tx1"/>
                </a:solidFill>
              </a:rPr>
              <a:t>dan</a:t>
            </a:r>
            <a:r>
              <a:rPr lang="en-US" sz="2400" b="1" i="0" dirty="0" smtClean="0">
                <a:solidFill>
                  <a:schemeClr val="tx1"/>
                </a:solidFill>
              </a:rPr>
              <a:t> </a:t>
            </a:r>
            <a:r>
              <a:rPr lang="en-US" sz="2400" b="1" i="0" dirty="0" err="1" smtClean="0">
                <a:solidFill>
                  <a:schemeClr val="tx1"/>
                </a:solidFill>
              </a:rPr>
              <a:t>kapal</a:t>
            </a:r>
            <a:r>
              <a:rPr lang="en-US" sz="2400" b="1" i="0" dirty="0" smtClean="0">
                <a:solidFill>
                  <a:schemeClr val="tx1"/>
                </a:solidFill>
              </a:rPr>
              <a:t> lain </a:t>
            </a:r>
            <a:r>
              <a:rPr lang="en-US" sz="2400" b="1" i="0" dirty="0" err="1" smtClean="0">
                <a:solidFill>
                  <a:schemeClr val="tx1"/>
                </a:solidFill>
              </a:rPr>
              <a:t>akan</a:t>
            </a:r>
            <a:r>
              <a:rPr lang="en-US" sz="2400" b="1" i="0" dirty="0" smtClean="0">
                <a:solidFill>
                  <a:schemeClr val="tx1"/>
                </a:solidFill>
              </a:rPr>
              <a:t> </a:t>
            </a:r>
            <a:r>
              <a:rPr lang="en-US" sz="2400" b="1" i="0" dirty="0" err="1" smtClean="0">
                <a:solidFill>
                  <a:schemeClr val="tx1"/>
                </a:solidFill>
              </a:rPr>
              <a:t>menerima</a:t>
            </a:r>
            <a:r>
              <a:rPr lang="en-US" sz="2400" b="1" i="0" dirty="0" smtClean="0">
                <a:solidFill>
                  <a:schemeClr val="tx1"/>
                </a:solidFill>
              </a:rPr>
              <a:t> </a:t>
            </a:r>
            <a:r>
              <a:rPr lang="en-US" sz="2400" b="1" i="0" dirty="0" err="1" smtClean="0">
                <a:solidFill>
                  <a:schemeClr val="tx1"/>
                </a:solidFill>
              </a:rPr>
              <a:t>pesan</a:t>
            </a:r>
            <a:r>
              <a:rPr lang="en-US" sz="2400" b="1" i="0" dirty="0" smtClean="0">
                <a:solidFill>
                  <a:schemeClr val="tx1"/>
                </a:solidFill>
              </a:rPr>
              <a:t>,             </a:t>
            </a:r>
            <a:r>
              <a:rPr lang="en-US" sz="2400" b="1" i="0" dirty="0" err="1" smtClean="0">
                <a:solidFill>
                  <a:schemeClr val="tx1"/>
                </a:solidFill>
              </a:rPr>
              <a:t>sehingga</a:t>
            </a:r>
            <a:r>
              <a:rPr lang="en-US" sz="2400" b="1" i="0" dirty="0" smtClean="0">
                <a:solidFill>
                  <a:schemeClr val="tx1"/>
                </a:solidFill>
              </a:rPr>
              <a:t>  </a:t>
            </a:r>
            <a:r>
              <a:rPr lang="en-US" sz="2400" b="1" i="0" dirty="0" err="1">
                <a:solidFill>
                  <a:schemeClr val="tx1"/>
                </a:solidFill>
              </a:rPr>
              <a:t>cepat</a:t>
            </a:r>
            <a:r>
              <a:rPr lang="en-US" sz="2400" b="1" i="0" dirty="0">
                <a:solidFill>
                  <a:schemeClr val="tx1"/>
                </a:solidFill>
              </a:rPr>
              <a:t> men</a:t>
            </a:r>
            <a:r>
              <a:rPr lang="en-US" sz="2400" b="1" i="0" dirty="0" err="1">
                <a:solidFill>
                  <a:schemeClr val="tx1"/>
                </a:solidFill>
              </a:rPr>
              <a:t>dapatkan</a:t>
            </a:r>
            <a:r>
              <a:rPr lang="en-US" sz="2400" b="1" i="0" dirty="0">
                <a:solidFill>
                  <a:schemeClr val="tx1"/>
                </a:solidFill>
              </a:rPr>
              <a:t> </a:t>
            </a:r>
            <a:r>
              <a:rPr lang="en-US" sz="2400" b="1" i="0" dirty="0" err="1">
                <a:solidFill>
                  <a:schemeClr val="tx1"/>
                </a:solidFill>
              </a:rPr>
              <a:t>pertolongan</a:t>
            </a:r>
            <a:endParaRPr lang="en-US" sz="2400" b="1" i="0" dirty="0" err="1">
              <a:solidFill>
                <a:schemeClr val="tx1"/>
              </a:solidFill>
            </a:endParaRPr>
          </a:p>
          <a:p>
            <a:pPr marL="0" indent="0" algn="dist">
              <a:buNone/>
            </a:pPr>
            <a:endParaRPr lang="en-US" sz="2400" b="1" i="0" dirty="0">
              <a:solidFill>
                <a:schemeClr val="tx1"/>
              </a:solidFill>
            </a:endParaRPr>
          </a:p>
        </p:txBody>
      </p:sp>
      <p:pic>
        <p:nvPicPr>
          <p:cNvPr id="7" name="Picture 6" descr="sos"/>
          <p:cNvPicPr>
            <a:picLocks noChangeAspect="1"/>
          </p:cNvPicPr>
          <p:nvPr/>
        </p:nvPicPr>
        <p:blipFill>
          <a:blip r:embed="rId1"/>
          <a:stretch>
            <a:fillRect/>
          </a:stretch>
        </p:blipFill>
        <p:spPr>
          <a:xfrm>
            <a:off x="478790" y="1917700"/>
            <a:ext cx="2680335" cy="37661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2500" y="189434"/>
            <a:ext cx="10971373" cy="798753"/>
          </a:xfrm>
        </p:spPr>
        <p:txBody>
          <a:bodyPr/>
          <a:lstStyle/>
          <a:p>
            <a:r>
              <a:rPr lang="en-US" smtClean="0">
                <a:solidFill>
                  <a:schemeClr val="bg1"/>
                </a:solidFill>
                <a:sym typeface="+mn-ea"/>
              </a:rPr>
              <a:t>GPS &amp; </a:t>
            </a:r>
            <a:r>
              <a:rPr lang="en-US" dirty="0" err="1" smtClean="0">
                <a:solidFill>
                  <a:schemeClr val="bg1"/>
                </a:solidFill>
                <a:sym typeface="+mn-ea"/>
              </a:rPr>
              <a:t>AIS</a:t>
            </a:r>
            <a:r>
              <a:rPr lang="en-US" smtClean="0">
                <a:solidFill>
                  <a:schemeClr val="bg1"/>
                </a:solidFill>
                <a:sym typeface="+mn-ea"/>
              </a:rPr>
              <a:t> MONITORING</a:t>
            </a:r>
            <a:endParaRPr lang="en-US" altLang="en-US" dirty="0" smtClean="0">
              <a:solidFill>
                <a:schemeClr val="bg1"/>
              </a:solidFill>
              <a:sym typeface="+mn-ea"/>
            </a:endParaRPr>
          </a:p>
        </p:txBody>
      </p:sp>
      <p:sp>
        <p:nvSpPr>
          <p:cNvPr id="6" name="Content Placeholder 5"/>
          <p:cNvSpPr>
            <a:spLocks noGrp="1"/>
          </p:cNvSpPr>
          <p:nvPr>
            <p:ph idx="1"/>
          </p:nvPr>
        </p:nvSpPr>
        <p:spPr>
          <a:xfrm>
            <a:off x="3707130" y="1773555"/>
            <a:ext cx="7716520" cy="3641725"/>
          </a:xfrm>
        </p:spPr>
        <p:txBody>
          <a:bodyPr>
            <a:normAutofit/>
          </a:bodyPr>
          <a:p>
            <a:pPr marL="0" indent="0" algn="just">
              <a:buNone/>
            </a:pPr>
            <a:r>
              <a:rPr lang="en-US" sz="2400" b="1" i="0">
                <a:sym typeface="+mn-ea"/>
              </a:rPr>
              <a:t>Sistem Identifikasi Otomatis atau Automatic Identification System (AIS) adalah sebuah sistem pelacakan otomatis       digunakan pada kapal dan dengan pelayanan lalu lintas      kapal (VTS) untuk mengidentifikasi dan menemukan kapal secara elektronik melalui pertukaran data dengan kapal      lain di dekatnya, BTS AIS, dan satelit. Sistem ini dilengkapi  juga dengan perangkat GPS sehingga bisa dengan mudah  mengetahui lokasi koordinat kapal</a:t>
            </a:r>
            <a:endParaRPr lang="en-US" sz="2400" b="1" i="0">
              <a:sym typeface="+mn-ea"/>
            </a:endParaRPr>
          </a:p>
        </p:txBody>
      </p:sp>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17038" b="11605"/>
          <a:stretch>
            <a:fillRect/>
          </a:stretch>
        </p:blipFill>
        <p:spPr>
          <a:xfrm>
            <a:off x="479425" y="1773555"/>
            <a:ext cx="2995295" cy="4750435"/>
          </a:xfrm>
          <a:prstGeom prst="rect">
            <a:avLst/>
          </a:prstGeom>
        </p:spPr>
      </p:pic>
      <p:pic>
        <p:nvPicPr>
          <p:cNvPr id="15" name="Picture 14" descr="gps antenna"/>
          <p:cNvPicPr>
            <a:picLocks noChangeAspect="1"/>
          </p:cNvPicPr>
          <p:nvPr/>
        </p:nvPicPr>
        <p:blipFill>
          <a:blip r:embed="rId2"/>
          <a:stretch>
            <a:fillRect/>
          </a:stretch>
        </p:blipFill>
        <p:spPr>
          <a:xfrm>
            <a:off x="3790950" y="4941570"/>
            <a:ext cx="1253490" cy="1672590"/>
          </a:xfrm>
          <a:prstGeom prst="rect">
            <a:avLst/>
          </a:prstGeom>
        </p:spPr>
      </p:pic>
      <p:pic>
        <p:nvPicPr>
          <p:cNvPr id="8" name="Picture 7" descr="perangkat camar"/>
          <p:cNvPicPr>
            <a:picLocks noChangeAspect="1"/>
          </p:cNvPicPr>
          <p:nvPr/>
        </p:nvPicPr>
        <p:blipFill>
          <a:blip r:embed="rId3"/>
          <a:stretch>
            <a:fillRect/>
          </a:stretch>
        </p:blipFill>
        <p:spPr>
          <a:xfrm>
            <a:off x="4726940" y="5127625"/>
            <a:ext cx="1694180" cy="1300480"/>
          </a:xfrm>
          <a:prstGeom prst="rect">
            <a:avLst/>
          </a:prstGeom>
          <a:ln>
            <a:noFill/>
          </a:ln>
          <a:effectLst>
            <a:outerShdw blurRad="50800" dist="38100" dir="2700000" algn="tl" rotWithShape="0">
              <a:prstClr val="black">
                <a:alpha val="40000"/>
              </a:prstClr>
            </a:outerShdw>
            <a:softEdge rad="3175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AIS Transponder</a:t>
            </a:r>
            <a:endParaRPr lang="ko-KR" altLang="en-US" dirty="0"/>
          </a:p>
        </p:txBody>
      </p:sp>
      <p:sp>
        <p:nvSpPr>
          <p:cNvPr id="4" name="Rectangle 1"/>
          <p:cNvSpPr/>
          <p:nvPr/>
        </p:nvSpPr>
        <p:spPr>
          <a:xfrm>
            <a:off x="4439285" y="1413510"/>
            <a:ext cx="6892290" cy="1938020"/>
          </a:xfrm>
          <a:prstGeom prst="rect">
            <a:avLst/>
          </a:prstGeom>
        </p:spPr>
        <p:txBody>
          <a:bodyPr wrap="square">
            <a:spAutoFit/>
          </a:bodyPr>
          <a:p>
            <a:pPr algn="just"/>
            <a:r>
              <a:rPr lang="en-US" b="1" dirty="0" err="1"/>
              <a:t>AIS Transponder</a:t>
            </a:r>
            <a:r>
              <a:rPr lang="en-US" b="1" dirty="0"/>
              <a:t> </a:t>
            </a:r>
            <a:r>
              <a:rPr lang="en-US" b="1" dirty="0" err="1"/>
              <a:t>adalah</a:t>
            </a:r>
            <a:r>
              <a:rPr lang="en-US" b="1" dirty="0"/>
              <a:t> </a:t>
            </a:r>
            <a:r>
              <a:rPr lang="en-US" b="1" dirty="0" err="1"/>
              <a:t>sistem</a:t>
            </a:r>
            <a:r>
              <a:rPr lang="en-US" b="1" dirty="0"/>
              <a:t> </a:t>
            </a:r>
            <a:r>
              <a:rPr lang="en-US" b="1" dirty="0" err="1"/>
              <a:t>pemancaran</a:t>
            </a:r>
            <a:r>
              <a:rPr lang="en-US" b="1" dirty="0"/>
              <a:t> radio Very High         Frequency (VHF)  yang </a:t>
            </a:r>
            <a:r>
              <a:rPr lang="en-US" b="1" dirty="0" err="1"/>
              <a:t>menyampaikan</a:t>
            </a:r>
            <a:r>
              <a:rPr lang="en-US" b="1" dirty="0"/>
              <a:t> data-data kapal </a:t>
            </a:r>
            <a:r>
              <a:rPr lang="en-US" b="1" dirty="0" err="1"/>
              <a:t>melalui</a:t>
            </a:r>
            <a:r>
              <a:rPr lang="en-US" b="1" dirty="0"/>
              <a:t>    VHF Data Link (</a:t>
            </a:r>
            <a:r>
              <a:rPr lang="en-US" b="1" dirty="0" err="1"/>
              <a:t>VDL</a:t>
            </a:r>
            <a:r>
              <a:rPr lang="en-US" b="1" dirty="0"/>
              <a:t>) </a:t>
            </a:r>
            <a:r>
              <a:rPr lang="en-US" b="1" dirty="0" err="1"/>
              <a:t>untuk</a:t>
            </a:r>
            <a:r>
              <a:rPr lang="en-US" b="1" dirty="0"/>
              <a:t> </a:t>
            </a:r>
            <a:r>
              <a:rPr lang="en-US" b="1" dirty="0" err="1"/>
              <a:t>mengirim</a:t>
            </a:r>
            <a:r>
              <a:rPr lang="en-US" b="1" dirty="0"/>
              <a:t> </a:t>
            </a:r>
            <a:r>
              <a:rPr lang="en-US" b="1" dirty="0" err="1"/>
              <a:t>dan</a:t>
            </a:r>
            <a:r>
              <a:rPr lang="en-US" b="1" dirty="0"/>
              <a:t> </a:t>
            </a:r>
            <a:r>
              <a:rPr lang="en-US" b="1" dirty="0" err="1"/>
              <a:t>menerima</a:t>
            </a:r>
            <a:r>
              <a:rPr lang="en-US" b="1" dirty="0"/>
              <a:t> </a:t>
            </a:r>
            <a:r>
              <a:rPr lang="en-US" b="1" dirty="0" err="1"/>
              <a:t>informasi</a:t>
            </a:r>
            <a:r>
              <a:rPr lang="en-US" b="1" dirty="0"/>
              <a:t>      </a:t>
            </a:r>
            <a:r>
              <a:rPr lang="en-US" b="1" dirty="0" err="1"/>
              <a:t>secara</a:t>
            </a:r>
            <a:r>
              <a:rPr lang="en-US" b="1" dirty="0"/>
              <a:t> </a:t>
            </a:r>
            <a:r>
              <a:rPr lang="en-US" b="1" dirty="0" err="1"/>
              <a:t>otomatis</a:t>
            </a:r>
            <a:r>
              <a:rPr lang="en-US" b="1" dirty="0"/>
              <a:t> </a:t>
            </a:r>
            <a:r>
              <a:rPr lang="en-US" b="1" dirty="0" err="1"/>
              <a:t>ke</a:t>
            </a:r>
            <a:r>
              <a:rPr lang="en-US" b="1" dirty="0"/>
              <a:t> </a:t>
            </a:r>
            <a:r>
              <a:rPr lang="en-US" b="1" dirty="0" err="1"/>
              <a:t>kapal</a:t>
            </a:r>
            <a:r>
              <a:rPr lang="en-US" b="1" dirty="0"/>
              <a:t> lain, </a:t>
            </a:r>
            <a:r>
              <a:rPr lang="en-US" b="1" dirty="0" err="1"/>
              <a:t>stasiun</a:t>
            </a:r>
            <a:r>
              <a:rPr lang="en-US" b="1" dirty="0"/>
              <a:t> </a:t>
            </a:r>
            <a:r>
              <a:rPr lang="en-US" b="1" dirty="0" err="1"/>
              <a:t>VTS</a:t>
            </a:r>
            <a:r>
              <a:rPr lang="en-US" b="1" dirty="0"/>
              <a:t> </a:t>
            </a:r>
            <a:r>
              <a:rPr lang="en-US" b="1" dirty="0" err="1"/>
              <a:t>atau</a:t>
            </a:r>
            <a:r>
              <a:rPr lang="en-US" b="1" dirty="0"/>
              <a:t> </a:t>
            </a:r>
            <a:r>
              <a:rPr lang="en-US" b="1" dirty="0" err="1"/>
              <a:t>SROP</a:t>
            </a:r>
            <a:r>
              <a:rPr lang="en-US" b="1" dirty="0"/>
              <a:t>. </a:t>
            </a:r>
            <a:r>
              <a:rPr lang="en-US" b="1" dirty="0" err="1"/>
              <a:t>Dengan</a:t>
            </a:r>
            <a:r>
              <a:rPr lang="en-US" b="1" dirty="0"/>
              <a:t>        </a:t>
            </a:r>
            <a:r>
              <a:rPr lang="en-US" b="1" dirty="0" err="1"/>
              <a:t>menerapkan</a:t>
            </a:r>
            <a:r>
              <a:rPr lang="en-US" b="1" dirty="0"/>
              <a:t> </a:t>
            </a:r>
            <a:r>
              <a:rPr lang="en-US" b="1" dirty="0" err="1"/>
              <a:t>sistem</a:t>
            </a:r>
            <a:r>
              <a:rPr lang="en-US" b="1" dirty="0"/>
              <a:t> </a:t>
            </a:r>
            <a:r>
              <a:rPr lang="en-US" b="1" dirty="0" err="1"/>
              <a:t>AIS</a:t>
            </a:r>
            <a:r>
              <a:rPr lang="en-US" b="1" dirty="0"/>
              <a:t> </a:t>
            </a:r>
            <a:r>
              <a:rPr lang="en-US" b="1" dirty="0" err="1"/>
              <a:t>akan dapat</a:t>
            </a:r>
            <a:r>
              <a:rPr lang="en-US" b="1" dirty="0"/>
              <a:t> </a:t>
            </a:r>
            <a:r>
              <a:rPr lang="en-US" b="1" dirty="0" err="1"/>
              <a:t>membantu</a:t>
            </a:r>
            <a:r>
              <a:rPr lang="en-US" b="1" dirty="0"/>
              <a:t> </a:t>
            </a:r>
            <a:r>
              <a:rPr lang="en-US" b="1" dirty="0" err="1"/>
              <a:t>pengaturan</a:t>
            </a:r>
            <a:r>
              <a:rPr lang="en-US" b="1" dirty="0"/>
              <a:t> </a:t>
            </a:r>
            <a:r>
              <a:rPr lang="en-US" b="1" dirty="0" err="1"/>
              <a:t>lalu</a:t>
            </a:r>
            <a:r>
              <a:rPr lang="en-US" b="1" dirty="0"/>
              <a:t>     </a:t>
            </a:r>
            <a:r>
              <a:rPr lang="en-US" b="1" dirty="0" err="1"/>
              <a:t>lintas</a:t>
            </a:r>
            <a:r>
              <a:rPr lang="en-US" b="1" dirty="0"/>
              <a:t> </a:t>
            </a:r>
            <a:r>
              <a:rPr lang="en-US" b="1" dirty="0" err="1"/>
              <a:t>kapal</a:t>
            </a:r>
            <a:r>
              <a:rPr lang="en-US" b="1" dirty="0"/>
              <a:t> </a:t>
            </a:r>
            <a:r>
              <a:rPr lang="en-US" b="1" dirty="0" err="1"/>
              <a:t>dan</a:t>
            </a:r>
            <a:r>
              <a:rPr lang="en-US" b="1" dirty="0"/>
              <a:t> </a:t>
            </a:r>
            <a:r>
              <a:rPr lang="en-US" b="1" dirty="0" err="1"/>
              <a:t>mengurangi </a:t>
            </a:r>
            <a:r>
              <a:rPr lang="en-US" b="1" dirty="0" err="1" smtClean="0"/>
              <a:t>bahaya tabrakan kapal di perairan.</a:t>
            </a:r>
            <a:endParaRPr lang="en-US" b="1" dirty="0"/>
          </a:p>
        </p:txBody>
      </p:sp>
      <p:pic>
        <p:nvPicPr>
          <p:cNvPr id="1027" name="Picture 3"/>
          <p:cNvPicPr>
            <a:picLocks noChangeAspect="1" noChangeArrowheads="1"/>
          </p:cNvPicPr>
          <p:nvPr>
            <p:ph idx="1"/>
          </p:nvPr>
        </p:nvPicPr>
        <p:blipFill rotWithShape="1">
          <a:blip r:embed="rId1">
            <a:extLst>
              <a:ext uri="{28A0092B-C50C-407E-A947-70E740481C1C}">
                <a14:useLocalDpi xmlns:a14="http://schemas.microsoft.com/office/drawing/2010/main" val="0"/>
              </a:ext>
            </a:extLst>
          </a:blip>
          <a:srcRect l="11692" t="3222" r="64348" b="3693"/>
          <a:stretch>
            <a:fillRect/>
          </a:stretch>
        </p:blipFill>
        <p:spPr bwMode="auto">
          <a:xfrm>
            <a:off x="694690" y="1413510"/>
            <a:ext cx="2254250" cy="482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vhf"/>
          <p:cNvPicPr>
            <a:picLocks noChangeAspect="1"/>
          </p:cNvPicPr>
          <p:nvPr/>
        </p:nvPicPr>
        <p:blipFill>
          <a:blip r:embed="rId2"/>
          <a:stretch>
            <a:fillRect/>
          </a:stretch>
        </p:blipFill>
        <p:spPr>
          <a:xfrm>
            <a:off x="3359150" y="1609090"/>
            <a:ext cx="458470" cy="4629150"/>
          </a:xfrm>
          <a:prstGeom prst="rect">
            <a:avLst/>
          </a:prstGeom>
        </p:spPr>
      </p:pic>
      <p:pic>
        <p:nvPicPr>
          <p:cNvPr id="8" name="Picture 7" descr="perangkat camar"/>
          <p:cNvPicPr>
            <a:picLocks noChangeAspect="1"/>
          </p:cNvPicPr>
          <p:nvPr/>
        </p:nvPicPr>
        <p:blipFill>
          <a:blip r:embed="rId3"/>
          <a:stretch>
            <a:fillRect/>
          </a:stretch>
        </p:blipFill>
        <p:spPr>
          <a:xfrm>
            <a:off x="4078605" y="4535170"/>
            <a:ext cx="2240280" cy="1719580"/>
          </a:xfrm>
          <a:prstGeom prst="rect">
            <a:avLst/>
          </a:prstGeom>
          <a:ln>
            <a:noFill/>
          </a:ln>
          <a:effectLst>
            <a:outerShdw blurRad="50800" dist="38100" dir="2700000" algn="tl" rotWithShape="0">
              <a:prstClr val="black">
                <a:alpha val="40000"/>
              </a:prstClr>
            </a:outerShdw>
            <a:softEdge rad="3175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Perangkat CAMAR Smart Fishing</a:t>
            </a:r>
            <a:endParaRPr lang="ko-KR" altLang="en-US" dirty="0"/>
          </a:p>
        </p:txBody>
      </p:sp>
      <p:sp>
        <p:nvSpPr>
          <p:cNvPr id="9" name="Text Box 5"/>
          <p:cNvSpPr txBox="1">
            <a:spLocks noChangeArrowheads="1"/>
          </p:cNvSpPr>
          <p:nvPr/>
        </p:nvSpPr>
        <p:spPr bwMode="auto">
          <a:xfrm>
            <a:off x="6127760" y="1773415"/>
            <a:ext cx="3888432" cy="1814830"/>
          </a:xfrm>
          <a:prstGeom prst="rect">
            <a:avLst/>
          </a:prstGeom>
          <a:noFill/>
          <a:ln w="9525">
            <a:noFill/>
            <a:miter lim="800000"/>
          </a:ln>
          <a:effectLst/>
        </p:spPr>
        <p:txBody>
          <a:bodyPr vert="horz" wrap="square" lIns="91440" tIns="45720" rIns="91440" bIns="45720" numCol="1" anchor="t" anchorCtr="0" compatLnSpc="1">
            <a:spAutoFit/>
          </a:bodyPr>
          <a:p>
            <a:pPr lvl="0" fontAlgn="base">
              <a:spcBef>
                <a:spcPct val="0"/>
              </a:spcBef>
              <a:spcAft>
                <a:spcPct val="0"/>
              </a:spcAft>
            </a:pPr>
            <a:r>
              <a:rPr kumimoji="1" lang="en-US" altLang="ko-KR" sz="2800" b="1" dirty="0">
                <a:solidFill>
                  <a:srgbClr val="015E7D"/>
                </a:solidFill>
                <a:latin typeface="+mj-lt"/>
                <a:cs typeface="Gulim" panose="020B0600000101010101" pitchFamily="50" charset="-127"/>
              </a:rPr>
              <a:t>1. Aplikasi CAMAR </a:t>
            </a:r>
            <a:endParaRPr kumimoji="1" lang="en-US" altLang="ko-KR" sz="2800" b="1" dirty="0">
              <a:solidFill>
                <a:srgbClr val="015E7D"/>
              </a:solidFill>
              <a:latin typeface="+mj-lt"/>
              <a:cs typeface="Gulim" panose="020B0600000101010101" pitchFamily="50" charset="-127"/>
            </a:endParaRPr>
          </a:p>
          <a:p>
            <a:pPr lvl="0" fontAlgn="base">
              <a:spcBef>
                <a:spcPct val="0"/>
              </a:spcBef>
              <a:spcAft>
                <a:spcPct val="0"/>
              </a:spcAft>
            </a:pPr>
            <a:r>
              <a:rPr kumimoji="1" lang="en-US" altLang="ko-KR" sz="2800" b="1" dirty="0">
                <a:solidFill>
                  <a:srgbClr val="015E7D"/>
                </a:solidFill>
                <a:latin typeface="+mj-lt"/>
                <a:cs typeface="Gulim" panose="020B0600000101010101" pitchFamily="50" charset="-127"/>
              </a:rPr>
              <a:t>2. Tranceiver CAMAR</a:t>
            </a:r>
            <a:endParaRPr kumimoji="1" lang="en-US" altLang="ko-KR" sz="2800" b="1" dirty="0">
              <a:solidFill>
                <a:srgbClr val="015E7D"/>
              </a:solidFill>
              <a:latin typeface="+mj-lt"/>
              <a:cs typeface="Gulim" panose="020B0600000101010101" pitchFamily="50" charset="-127"/>
            </a:endParaRPr>
          </a:p>
          <a:p>
            <a:pPr lvl="0" fontAlgn="base">
              <a:spcBef>
                <a:spcPct val="0"/>
              </a:spcBef>
              <a:spcAft>
                <a:spcPct val="0"/>
              </a:spcAft>
            </a:pPr>
            <a:r>
              <a:rPr kumimoji="1" lang="en-US" altLang="ko-KR" sz="2800" b="1" dirty="0">
                <a:solidFill>
                  <a:srgbClr val="015E7D"/>
                </a:solidFill>
                <a:latin typeface="+mj-lt"/>
                <a:cs typeface="Gulim" panose="020B0600000101010101" pitchFamily="50" charset="-127"/>
              </a:rPr>
              <a:t>3. Antena VHF</a:t>
            </a:r>
            <a:endParaRPr kumimoji="1" lang="en-US" altLang="ko-KR" sz="2800" b="1" dirty="0">
              <a:solidFill>
                <a:srgbClr val="015E7D"/>
              </a:solidFill>
              <a:latin typeface="+mj-lt"/>
              <a:cs typeface="Gulim" panose="020B0600000101010101" pitchFamily="50" charset="-127"/>
            </a:endParaRPr>
          </a:p>
          <a:p>
            <a:pPr lvl="0" fontAlgn="base">
              <a:spcBef>
                <a:spcPct val="0"/>
              </a:spcBef>
              <a:spcAft>
                <a:spcPct val="0"/>
              </a:spcAft>
            </a:pPr>
            <a:r>
              <a:rPr kumimoji="1" lang="en-US" altLang="ko-KR" sz="2800" b="1" dirty="0">
                <a:solidFill>
                  <a:srgbClr val="015E7D"/>
                </a:solidFill>
                <a:latin typeface="+mj-lt"/>
                <a:cs typeface="Gulim" panose="020B0600000101010101" pitchFamily="50" charset="-127"/>
              </a:rPr>
              <a:t>4. Antena GPS</a:t>
            </a:r>
            <a:endParaRPr kumimoji="1" lang="en-US" altLang="ko-KR" sz="2800" b="1" dirty="0">
              <a:solidFill>
                <a:srgbClr val="015E7D"/>
              </a:solidFill>
              <a:latin typeface="+mj-lt"/>
              <a:cs typeface="Gulim" panose="020B0600000101010101" pitchFamily="50" charset="-127"/>
            </a:endParaRPr>
          </a:p>
        </p:txBody>
      </p:sp>
      <p:pic>
        <p:nvPicPr>
          <p:cNvPr id="6" name="Picture 5" descr="perangkat camar"/>
          <p:cNvPicPr>
            <a:picLocks noChangeAspect="1"/>
          </p:cNvPicPr>
          <p:nvPr/>
        </p:nvPicPr>
        <p:blipFill>
          <a:blip r:embed="rId1"/>
          <a:stretch>
            <a:fillRect/>
          </a:stretch>
        </p:blipFill>
        <p:spPr>
          <a:xfrm>
            <a:off x="6310630" y="4592955"/>
            <a:ext cx="2686050" cy="2061845"/>
          </a:xfrm>
          <a:prstGeom prst="rect">
            <a:avLst/>
          </a:prstGeom>
          <a:ln>
            <a:noFill/>
          </a:ln>
          <a:effectLst>
            <a:outerShdw blurRad="50800" dist="38100" dir="2700000" algn="tl" rotWithShape="0">
              <a:prstClr val="black">
                <a:alpha val="40000"/>
              </a:prstClr>
            </a:outerShdw>
            <a:softEdge rad="31750"/>
          </a:effectLst>
        </p:spPr>
      </p:pic>
      <p:pic>
        <p:nvPicPr>
          <p:cNvPr id="7" name="Picture 6" descr="WhatsApp Image 2021-10-26 at 12.05.12"/>
          <p:cNvPicPr>
            <a:picLocks noChangeAspect="1"/>
          </p:cNvPicPr>
          <p:nvPr/>
        </p:nvPicPr>
        <p:blipFill>
          <a:blip r:embed="rId2"/>
          <a:stretch>
            <a:fillRect/>
          </a:stretch>
        </p:blipFill>
        <p:spPr>
          <a:xfrm>
            <a:off x="2133600" y="3141345"/>
            <a:ext cx="1600200" cy="3467100"/>
          </a:xfrm>
          <a:prstGeom prst="rect">
            <a:avLst/>
          </a:prstGeom>
          <a:effectLst>
            <a:outerShdw blurRad="50800" dist="38100" dir="2700000" algn="tl" rotWithShape="0">
              <a:prstClr val="black">
                <a:alpha val="40000"/>
              </a:prstClr>
            </a:outerShdw>
          </a:effectLst>
        </p:spPr>
      </p:pic>
      <p:pic>
        <p:nvPicPr>
          <p:cNvPr id="15" name="Picture 14" descr="gps antenna"/>
          <p:cNvPicPr>
            <a:picLocks noChangeAspect="1"/>
          </p:cNvPicPr>
          <p:nvPr/>
        </p:nvPicPr>
        <p:blipFill>
          <a:blip r:embed="rId3"/>
          <a:stretch>
            <a:fillRect/>
          </a:stretch>
        </p:blipFill>
        <p:spPr>
          <a:xfrm>
            <a:off x="4510405" y="4545330"/>
            <a:ext cx="1617345" cy="2157095"/>
          </a:xfrm>
          <a:prstGeom prst="rect">
            <a:avLst/>
          </a:prstGeom>
        </p:spPr>
      </p:pic>
      <p:pic>
        <p:nvPicPr>
          <p:cNvPr id="17" name="Picture 16" descr="vhf"/>
          <p:cNvPicPr>
            <a:picLocks noChangeAspect="1"/>
          </p:cNvPicPr>
          <p:nvPr/>
        </p:nvPicPr>
        <p:blipFill>
          <a:blip r:embed="rId4"/>
          <a:stretch>
            <a:fillRect/>
          </a:stretch>
        </p:blipFill>
        <p:spPr>
          <a:xfrm>
            <a:off x="836930" y="1413510"/>
            <a:ext cx="458470" cy="5288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Perbandingan Fitur Fish Finder</a:t>
            </a:r>
            <a:endParaRPr lang="ko-KR" altLang="en-US" dirty="0"/>
          </a:p>
        </p:txBody>
      </p:sp>
      <p:pic>
        <p:nvPicPr>
          <p:cNvPr id="3" name="Picture 2" descr="Perbandingan Camar dan fishfinder"/>
          <p:cNvPicPr>
            <a:picLocks noChangeAspect="1"/>
          </p:cNvPicPr>
          <p:nvPr/>
        </p:nvPicPr>
        <p:blipFill>
          <a:blip r:embed="rId1"/>
          <a:stretch>
            <a:fillRect/>
          </a:stretch>
        </p:blipFill>
        <p:spPr>
          <a:xfrm>
            <a:off x="694690" y="1701800"/>
            <a:ext cx="5826760" cy="4396105"/>
          </a:xfrm>
          <a:prstGeom prst="rect">
            <a:avLst/>
          </a:prstGeom>
        </p:spPr>
      </p:pic>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1">
      <a:majorFont>
        <a:latin typeface="Calibri"/>
        <a:ea typeface="맑은 고딕"/>
        <a:cs typeface=""/>
      </a:majorFont>
      <a:minorFont>
        <a:latin typeface="Calibri Light"/>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3629</Words>
  <Application>WPS Presentation</Application>
  <PresentationFormat>사용자 지정</PresentationFormat>
  <Paragraphs>64</Paragraphs>
  <Slides>12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SimSun</vt:lpstr>
      <vt:lpstr>Wingdings</vt:lpstr>
      <vt:lpstr>Malgun Gothic</vt:lpstr>
      <vt:lpstr>GulimChe</vt:lpstr>
      <vt:lpstr>Noto Sans</vt:lpstr>
      <vt:lpstr>Story Book</vt:lpstr>
      <vt:lpstr>Homoarakhn</vt:lpstr>
      <vt:lpstr>Gulim</vt:lpstr>
      <vt:lpstr>Calibri</vt:lpstr>
      <vt:lpstr>Microsoft YaHei</vt:lpstr>
      <vt:lpstr>Arial Unicode MS</vt:lpstr>
      <vt:lpstr>Calibri Light</vt:lpstr>
      <vt:lpstr>Office 테마</vt:lpstr>
      <vt:lpstr>Alat Pencari Ikan  Berbasis Satelit</vt:lpstr>
      <vt:lpstr>PowerPoint 演示文稿</vt:lpstr>
      <vt:lpstr>Peta Perkiraan Lokasi Penangkapan Ikan</vt:lpstr>
      <vt:lpstr>TRACKING JALUR PELAYARAN</vt:lpstr>
      <vt:lpstr>TOMBOL DARURAT SOS</vt:lpstr>
      <vt:lpstr>GPS &amp; AIS MONITORING</vt:lpstr>
      <vt:lpstr>AIS Transponder</vt:lpstr>
      <vt:lpstr>Perangkat CAMAR Fish Locator</vt:lpstr>
      <vt:lpstr>Perbandingan Fitur Fish Finder</vt:lpstr>
      <vt:lpstr>Sertifikat Camar</vt:lpstr>
      <vt:lpstr>PowerPoint 演示文稿</vt:lpstr>
      <vt:lpstr>TERIMAKASIH</vt:lpstr>
    </vt:vector>
  </TitlesOfParts>
  <Company>YESFORM Co.,Ltd.</Company>
  <LinksUpToDate>false</LinksUpToDate>
  <SharedDoc>false</SharedDoc>
  <HyperlinksChanged>false</HyperlinksChanged>
  <AppVersion>14.0000</AppVersion>
  <Manager>Slide Members</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_x000B_Fish Locator</dc:title>
  <dc:creator>Slide Members by HS.SEO</dc:creator>
  <cp:keywords>SlideMembers, ppt, PPT Templates, Presentation, Diagram, Chart, Yesform, Google slides, Keynote, Free Slides</cp:keywords>
  <dc:description>The copyright of this document is at Slide Members. Unauthorized copying may result in legal sanctions.</dc:description>
  <dc:subject>Powerpoint Templates , Diagram, Chart, Google slides, Keynote</dc:subject>
  <cp:category>www.slidemembers.com</cp:category>
  <cp:lastModifiedBy>Yudin</cp:lastModifiedBy>
  <cp:revision>33</cp:revision>
  <dcterms:created xsi:type="dcterms:W3CDTF">2021-10-26T16:41:00Z</dcterms:created>
  <dcterms:modified xsi:type="dcterms:W3CDTF">2023-03-08T01:08:09Z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E586F5927E994020B65A7F75B4854955</vt:lpwstr>
  </property>
  <property fmtid="{D5CDD505-2E9C-101B-9397-08002B2CF9AE}" pid="3" name="KSOProductBuildVer">
    <vt:lpwstr>1033-11.2.0.11486</vt:lpwstr>
  </property>
</Properties>
</file>